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11309350" cx="20104100"/>
  <p:notesSz cx="20104100" cy="11309350"/>
  <p:embeddedFontLst>
    <p:embeddedFont>
      <p:font typeface="Proxima Nova"/>
      <p:regular r:id="rId50"/>
      <p:bold r:id="rId51"/>
      <p:italic r:id="rId52"/>
      <p:boldItalic r:id="rId53"/>
    </p:embeddedFont>
    <p:embeddedFont>
      <p:font typeface="Staatliches"/>
      <p:regular r:id="rId54"/>
    </p:embeddedFont>
    <p:embeddedFont>
      <p:font typeface="Roboto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Work Sans"/>
      <p:regular r:id="rId63"/>
      <p:bold r:id="rId64"/>
      <p:italic r:id="rId65"/>
      <p:boldItalic r:id="rId66"/>
    </p:embeddedFont>
    <p:embeddedFont>
      <p:font typeface="Alfa Slab One"/>
      <p:regular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4.xml"/><Relationship Id="rId64" Type="http://schemas.openxmlformats.org/officeDocument/2006/relationships/font" Target="fonts/WorkSans-bold.fntdata"/><Relationship Id="rId63" Type="http://schemas.openxmlformats.org/officeDocument/2006/relationships/font" Target="fonts/WorkSans-regular.fntdata"/><Relationship Id="rId22" Type="http://schemas.openxmlformats.org/officeDocument/2006/relationships/slide" Target="slides/slide16.xml"/><Relationship Id="rId66" Type="http://schemas.openxmlformats.org/officeDocument/2006/relationships/font" Target="fonts/WorkSans-boldItalic.fntdata"/><Relationship Id="rId21" Type="http://schemas.openxmlformats.org/officeDocument/2006/relationships/slide" Target="slides/slide15.xml"/><Relationship Id="rId65" Type="http://schemas.openxmlformats.org/officeDocument/2006/relationships/font" Target="fonts/Work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AlfaSlabOne-regular.fntdata"/><Relationship Id="rId60" Type="http://schemas.openxmlformats.org/officeDocument/2006/relationships/font" Target="fonts/La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bold.fntdata"/><Relationship Id="rId50" Type="http://schemas.openxmlformats.org/officeDocument/2006/relationships/font" Target="fonts/ProximaNova-regular.fntdata"/><Relationship Id="rId53" Type="http://schemas.openxmlformats.org/officeDocument/2006/relationships/font" Target="fonts/ProximaNova-boldItalic.fntdata"/><Relationship Id="rId52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55" Type="http://schemas.openxmlformats.org/officeDocument/2006/relationships/font" Target="fonts/Roboto-regular.fntdata"/><Relationship Id="rId10" Type="http://schemas.openxmlformats.org/officeDocument/2006/relationships/slide" Target="slides/slide4.xml"/><Relationship Id="rId54" Type="http://schemas.openxmlformats.org/officeDocument/2006/relationships/font" Target="fonts/Staatliches-regular.fntdata"/><Relationship Id="rId13" Type="http://schemas.openxmlformats.org/officeDocument/2006/relationships/slide" Target="slides/slide7.xml"/><Relationship Id="rId57" Type="http://schemas.openxmlformats.org/officeDocument/2006/relationships/font" Target="fonts/Roboto-italic.fntdata"/><Relationship Id="rId12" Type="http://schemas.openxmlformats.org/officeDocument/2006/relationships/slide" Target="slides/slide6.xml"/><Relationship Id="rId56" Type="http://schemas.openxmlformats.org/officeDocument/2006/relationships/font" Target="fonts/Roboto-bold.fntdata"/><Relationship Id="rId15" Type="http://schemas.openxmlformats.org/officeDocument/2006/relationships/slide" Target="slides/slide9.xml"/><Relationship Id="rId59" Type="http://schemas.openxmlformats.org/officeDocument/2006/relationships/font" Target="fonts/Lato-regular.fntdata"/><Relationship Id="rId14" Type="http://schemas.openxmlformats.org/officeDocument/2006/relationships/slide" Target="slides/slide8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c007dbf6c_0_52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6c007dbf6c_0_52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512fbb2b9_1_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512fbb2b9_1_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8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9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0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c007dbf6c_0_29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c007dbf6c_0_29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c007dbf6c_0_29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6c007dbf6c_0_29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6c007dbf6c_0_50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6c007dbf6c_0_50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6c007dbf6c_0_32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6c007dbf6c_0_32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6c007dbf6c_0_33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6c007dbf6c_0_33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6c007dbf6c_0_34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6c007dbf6c_0_34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6c007dbf6c_0_35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6c007dbf6c_0_35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c007dbf6c_0_36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26c007dbf6c_0_36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6c007dbf6c_0_37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26c007dbf6c_0_37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6c007dbf6c_0_38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26c007dbf6c_0_38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6c007dbf6c_0_39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6c007dbf6c_0_39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6c007dbf6c_0_40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26c007dbf6c_0_40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6c007dbf6c_0_41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26c007dbf6c_0_41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d284d0f17_1_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6d284d0f17_1_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6c007dbf6c_0_42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26c007dbf6c_0_42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6d284d0f17_1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6d284d0f17_1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6d284d0f17_1_1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6d284d0f17_1_1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c007dbf6c_0_45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6c007dbf6c_0_45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6c007dbf6c_0_46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26c007dbf6c_0_46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c007dbf6c_0_51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c007dbf6c_0_51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c007dbf6c_0_51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c007dbf6c_0_51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6c007dbf6c_0_27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6c007dbf6c_0_27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c007dbf6c_0_48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26c007dbf6c_0_48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c007dbf6c_0_30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c007dbf6c_0_30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c007dbf6c_0_50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c007dbf6c_0_50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c007dbf6c_0_31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6c007dbf6c_0_31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c007dbf6c_0_31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6c007dbf6c_0_31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512fbb2b9_1_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c512fbb2b9_1_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9406318" y="6049161"/>
            <a:ext cx="12915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307" y="1310409"/>
            <a:ext cx="18733500" cy="43047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307" y="6960902"/>
            <a:ext cx="18733500" cy="16128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685307" y="2567993"/>
            <a:ext cx="18733500" cy="43536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0"/>
              <a:buNone/>
              <a:defRPr sz="2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0"/>
              <a:buNone/>
              <a:defRPr sz="24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0"/>
              <a:buNone/>
              <a:defRPr sz="24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0"/>
              <a:buNone/>
              <a:defRPr sz="24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0"/>
              <a:buNone/>
              <a:defRPr sz="24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0"/>
              <a:buNone/>
              <a:defRPr sz="24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0"/>
              <a:buNone/>
              <a:defRPr sz="24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0"/>
              <a:buNone/>
              <a:defRPr sz="24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0"/>
              <a:buNone/>
              <a:defRPr sz="24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685307" y="7089369"/>
            <a:ext cx="18733500" cy="23562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rmAutofit/>
          </a:bodyPr>
          <a:lstStyle>
            <a:lvl1pPr indent="-482600" lvl="0" marL="45720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indent="-425450" lvl="1" marL="914400" rtl="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2pPr>
            <a:lvl3pPr indent="-425450" lvl="2" marL="1371600" rtl="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3pPr>
            <a:lvl4pPr indent="-425450" lvl="3" marL="1828800" rtl="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4pPr>
            <a:lvl5pPr indent="-425450" lvl="4" marL="2286000" rtl="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5pPr>
            <a:lvl6pPr indent="-425450" lvl="5" marL="2743200" rtl="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6pPr>
            <a:lvl7pPr indent="-425450" lvl="6" marL="3200400" rtl="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7pPr>
            <a:lvl8pPr indent="-425450" lvl="7" marL="3657600" rtl="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8pPr>
            <a:lvl9pPr indent="-425450" lvl="8" marL="4114800" rtl="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1023729" y="1407508"/>
            <a:ext cx="69489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600"/>
              <a:buNone/>
              <a:defRPr b="1" i="0" sz="7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978009" y="3694220"/>
            <a:ext cx="92265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1" i="0" sz="2800">
                <a:solidFill>
                  <a:srgbClr val="28282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rtl="0" algn="l">
              <a:spcBef>
                <a:spcPts val="2600"/>
              </a:spcBef>
              <a:spcAft>
                <a:spcPts val="0"/>
              </a:spcAft>
              <a:buSzPts val="3100"/>
              <a:buNone/>
              <a:defRPr/>
            </a:lvl2pPr>
            <a:lvl3pPr indent="-228600" lvl="2" marL="1371600" rtl="0" algn="l">
              <a:spcBef>
                <a:spcPts val="2600"/>
              </a:spcBef>
              <a:spcAft>
                <a:spcPts val="0"/>
              </a:spcAft>
              <a:buSzPts val="3100"/>
              <a:buNone/>
              <a:defRPr/>
            </a:lvl3pPr>
            <a:lvl4pPr indent="-228600" lvl="3" marL="1828800" rtl="0" algn="l">
              <a:spcBef>
                <a:spcPts val="2600"/>
              </a:spcBef>
              <a:spcAft>
                <a:spcPts val="0"/>
              </a:spcAft>
              <a:buSzPts val="3100"/>
              <a:buNone/>
              <a:defRPr/>
            </a:lvl4pPr>
            <a:lvl5pPr indent="-228600" lvl="4" marL="2286000" rtl="0" algn="l">
              <a:spcBef>
                <a:spcPts val="2600"/>
              </a:spcBef>
              <a:spcAft>
                <a:spcPts val="0"/>
              </a:spcAft>
              <a:buSzPts val="3100"/>
              <a:buNone/>
              <a:defRPr/>
            </a:lvl5pPr>
            <a:lvl6pPr indent="-228600" lvl="5" marL="2743200" rtl="0" algn="l">
              <a:spcBef>
                <a:spcPts val="2600"/>
              </a:spcBef>
              <a:spcAft>
                <a:spcPts val="0"/>
              </a:spcAft>
              <a:buSzPts val="3100"/>
              <a:buNone/>
              <a:defRPr/>
            </a:lvl6pPr>
            <a:lvl7pPr indent="-228600" lvl="6" marL="3200400" rtl="0" algn="l">
              <a:spcBef>
                <a:spcPts val="2600"/>
              </a:spcBef>
              <a:spcAft>
                <a:spcPts val="0"/>
              </a:spcAft>
              <a:buSzPts val="3100"/>
              <a:buNone/>
              <a:defRPr/>
            </a:lvl7pPr>
            <a:lvl8pPr indent="-228600" lvl="7" marL="3657600" rtl="0" algn="l">
              <a:spcBef>
                <a:spcPts val="2600"/>
              </a:spcBef>
              <a:spcAft>
                <a:spcPts val="0"/>
              </a:spcAft>
              <a:buSzPts val="3100"/>
              <a:buNone/>
              <a:defRPr/>
            </a:lvl8pPr>
            <a:lvl9pPr indent="-228600" lvl="8" marL="4114800" rtl="0" algn="l">
              <a:spcBef>
                <a:spcPts val="2600"/>
              </a:spcBef>
              <a:spcAft>
                <a:spcPts val="2600"/>
              </a:spcAft>
              <a:buSzPts val="31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14474953" y="10517696"/>
            <a:ext cx="462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1023729" y="1407508"/>
            <a:ext cx="69489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600"/>
              <a:buNone/>
              <a:defRPr b="1" i="0" sz="7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14474953" y="10517696"/>
            <a:ext cx="462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0" y="56"/>
                </a:moveTo>
                <a:lnTo>
                  <a:pt x="20103745" y="56"/>
                </a:lnTo>
                <a:lnTo>
                  <a:pt x="20103745" y="11308321"/>
                </a:lnTo>
                <a:lnTo>
                  <a:pt x="0" y="11308321"/>
                </a:lnTo>
                <a:lnTo>
                  <a:pt x="0" y="56"/>
                </a:lnTo>
                <a:close/>
              </a:path>
            </a:pathLst>
          </a:custGeom>
          <a:noFill/>
          <a:ln cap="flat" cmpd="sng" w="143975">
            <a:solidFill>
              <a:srgbClr val="92C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7435" y="94989"/>
            <a:ext cx="7415933" cy="64733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14474953" y="10517696"/>
            <a:ext cx="462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>
            <a:off x="2051194" y="1973502"/>
            <a:ext cx="15970500" cy="70548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type="ctrTitle"/>
          </p:nvPr>
        </p:nvSpPr>
        <p:spPr>
          <a:xfrm>
            <a:off x="2678183" y="2103834"/>
            <a:ext cx="14747700" cy="47256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600"/>
              <a:buNone/>
              <a:defRPr sz="1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2678183" y="7818370"/>
            <a:ext cx="14747700" cy="888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793"/>
            <a:ext cx="20104100" cy="1130862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/>
          <p:nvPr/>
        </p:nvSpPr>
        <p:spPr>
          <a:xfrm>
            <a:off x="10052050" y="2775831"/>
            <a:ext cx="7867500" cy="6090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10474348" y="5259502"/>
            <a:ext cx="4580700" cy="12336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10474348" y="7052100"/>
            <a:ext cx="6006900" cy="14445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indent="-425450" lvl="0" marL="457200" rtl="0">
              <a:spcBef>
                <a:spcPts val="0"/>
              </a:spcBef>
              <a:spcAft>
                <a:spcPts val="0"/>
              </a:spcAft>
              <a:buSzPts val="3100"/>
              <a:buChar char="●"/>
              <a:defRPr sz="3500">
                <a:solidFill>
                  <a:schemeClr val="dk1"/>
                </a:solidFill>
              </a:defRPr>
            </a:lvl1pPr>
            <a:lvl2pPr indent="-425450" lvl="1" marL="914400" rtl="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2pPr>
            <a:lvl3pPr indent="-425450" lvl="2" marL="1371600" rtl="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3pPr>
            <a:lvl4pPr indent="-425450" lvl="3" marL="1828800" rtl="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4pPr>
            <a:lvl5pPr indent="-425450" lvl="4" marL="2286000" rtl="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5pPr>
            <a:lvl6pPr indent="-425450" lvl="5" marL="2743200" rtl="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6pPr>
            <a:lvl7pPr indent="-425450" lvl="6" marL="3200400" rtl="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7pPr>
            <a:lvl8pPr indent="-425450" lvl="7" marL="3657600" rtl="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8pPr>
            <a:lvl9pPr indent="-425450" lvl="8" marL="4114800" rtl="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hasCustomPrompt="1" idx="2" type="title"/>
          </p:nvPr>
        </p:nvSpPr>
        <p:spPr>
          <a:xfrm>
            <a:off x="10728947" y="3374720"/>
            <a:ext cx="2333700" cy="1582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0104100" cy="113085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/>
          <p:nvPr/>
        </p:nvSpPr>
        <p:spPr>
          <a:xfrm>
            <a:off x="1567940" y="2885990"/>
            <a:ext cx="16968300" cy="7235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1583000" y="2990871"/>
            <a:ext cx="16938000" cy="71307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indent="-425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Char char="●"/>
              <a:defRPr/>
            </a:lvl1pPr>
            <a:lvl2pPr indent="-425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Work Sans Light"/>
              <a:buChar char="○"/>
              <a:defRPr/>
            </a:lvl2pPr>
            <a:lvl3pPr indent="-425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Work Sans Light"/>
              <a:buChar char="■"/>
              <a:defRPr/>
            </a:lvl3pPr>
            <a:lvl4pPr indent="-425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Work Sans Light"/>
              <a:buChar char="●"/>
              <a:defRPr/>
            </a:lvl4pPr>
            <a:lvl5pPr indent="-425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Work Sans Light"/>
              <a:buChar char="○"/>
              <a:defRPr/>
            </a:lvl5pPr>
            <a:lvl6pPr indent="-425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Work Sans Light"/>
              <a:buChar char="■"/>
              <a:defRPr/>
            </a:lvl6pPr>
            <a:lvl7pPr indent="-425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Work Sans Light"/>
              <a:buChar char="●"/>
              <a:defRPr/>
            </a:lvl7pPr>
            <a:lvl8pPr indent="-425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Work Sans Light"/>
              <a:buChar char="○"/>
              <a:defRPr/>
            </a:lvl8pPr>
            <a:lvl9pPr indent="-425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Work Sans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/>
          <p:nvPr/>
        </p:nvSpPr>
        <p:spPr>
          <a:xfrm>
            <a:off x="2514332" y="4926994"/>
            <a:ext cx="6606300" cy="34188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0"/>
          <p:cNvSpPr/>
          <p:nvPr/>
        </p:nvSpPr>
        <p:spPr>
          <a:xfrm>
            <a:off x="10983382" y="4926994"/>
            <a:ext cx="6606300" cy="34188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3008033" y="6202084"/>
            <a:ext cx="5619000" cy="15363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94" name="Google Shape;94;p20"/>
          <p:cNvSpPr txBox="1"/>
          <p:nvPr>
            <p:ph idx="2" type="subTitle"/>
          </p:nvPr>
        </p:nvSpPr>
        <p:spPr>
          <a:xfrm>
            <a:off x="11477083" y="6202084"/>
            <a:ext cx="5619000" cy="15363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95" name="Google Shape;95;p20"/>
          <p:cNvSpPr txBox="1"/>
          <p:nvPr>
            <p:ph idx="3" type="subTitle"/>
          </p:nvPr>
        </p:nvSpPr>
        <p:spPr>
          <a:xfrm>
            <a:off x="3008030" y="5345082"/>
            <a:ext cx="56190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4" type="subTitle"/>
          </p:nvPr>
        </p:nvSpPr>
        <p:spPr>
          <a:xfrm>
            <a:off x="11477080" y="5345082"/>
            <a:ext cx="56190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795"/>
            <a:ext cx="20104100" cy="1130856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/>
          <p:nvPr/>
        </p:nvSpPr>
        <p:spPr>
          <a:xfrm>
            <a:off x="1583220" y="2887089"/>
            <a:ext cx="16981500" cy="72348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685307" y="5454148"/>
            <a:ext cx="17840400" cy="53781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0104100" cy="1130862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/>
          <p:nvPr/>
        </p:nvSpPr>
        <p:spPr>
          <a:xfrm>
            <a:off x="1583000" y="4035394"/>
            <a:ext cx="10788000" cy="5160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2"/>
          <p:cNvSpPr txBox="1"/>
          <p:nvPr>
            <p:ph type="title"/>
          </p:nvPr>
        </p:nvSpPr>
        <p:spPr>
          <a:xfrm>
            <a:off x="1583023" y="1164191"/>
            <a:ext cx="16938000" cy="11418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>
            <a:off x="1882451" y="4304055"/>
            <a:ext cx="10488600" cy="46089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marR="546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SzPts val="3100"/>
              <a:buChar char="○"/>
              <a:defRPr sz="4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■"/>
              <a:defRPr sz="4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  <a:defRPr sz="4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○"/>
              <a:defRPr sz="4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■"/>
              <a:defRPr sz="4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  <a:defRPr sz="4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○"/>
              <a:defRPr sz="4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■"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794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/>
          <p:nvPr/>
        </p:nvSpPr>
        <p:spPr>
          <a:xfrm>
            <a:off x="2375929" y="4449697"/>
            <a:ext cx="15352500" cy="34782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 txBox="1"/>
          <p:nvPr>
            <p:ph type="title"/>
          </p:nvPr>
        </p:nvSpPr>
        <p:spPr>
          <a:xfrm>
            <a:off x="2670433" y="3664902"/>
            <a:ext cx="14763600" cy="4158300"/>
          </a:xfrm>
          <a:prstGeom prst="rect">
            <a:avLst/>
          </a:prstGeom>
          <a:noFill/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600"/>
              <a:buNone/>
              <a:defRPr sz="15800"/>
            </a:lvl1pPr>
            <a:lvl2pPr lvl="1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4"/>
          <p:cNvSpPr/>
          <p:nvPr/>
        </p:nvSpPr>
        <p:spPr>
          <a:xfrm>
            <a:off x="1583220" y="2999007"/>
            <a:ext cx="8773200" cy="53112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1735364" y="3223060"/>
            <a:ext cx="8469000" cy="23826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" type="subTitle"/>
          </p:nvPr>
        </p:nvSpPr>
        <p:spPr>
          <a:xfrm>
            <a:off x="1735144" y="6186502"/>
            <a:ext cx="8469000" cy="16413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3100"/>
              <a:buFont typeface="Lato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3100"/>
              <a:buFont typeface="Lato"/>
              <a:buChar char="○"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3100"/>
              <a:buFont typeface="Lato"/>
              <a:buChar char="■"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3100"/>
              <a:buFont typeface="Lato"/>
              <a:buChar char="●"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3100"/>
              <a:buFont typeface="Lato"/>
              <a:buChar char="○"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3100"/>
              <a:buFont typeface="Lato"/>
              <a:buChar char="■"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3100"/>
              <a:buFont typeface="Lato"/>
              <a:buChar char="●"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3100"/>
              <a:buFont typeface="Lato"/>
              <a:buChar char="○"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3100"/>
              <a:buFont typeface="Lato"/>
              <a:buChar char="■"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1583220" y="1187333"/>
            <a:ext cx="6459300" cy="3615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1650497" y="1372579"/>
            <a:ext cx="6324600" cy="20475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/>
          <p:nvPr/>
        </p:nvSpPr>
        <p:spPr>
          <a:xfrm>
            <a:off x="3403120" y="3021763"/>
            <a:ext cx="13266900" cy="53391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 txBox="1"/>
          <p:nvPr>
            <p:ph hasCustomPrompt="1" type="title"/>
          </p:nvPr>
        </p:nvSpPr>
        <p:spPr>
          <a:xfrm>
            <a:off x="4287896" y="3021763"/>
            <a:ext cx="11528100" cy="3055500"/>
          </a:xfrm>
          <a:prstGeom prst="rect">
            <a:avLst/>
          </a:prstGeom>
          <a:noFill/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800"/>
              <a:buNone/>
              <a:defRPr sz="2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9pPr>
          </a:lstStyle>
          <a:p>
            <a:r>
              <a:t>xx%</a:t>
            </a:r>
          </a:p>
        </p:txBody>
      </p:sp>
      <p:sp>
        <p:nvSpPr>
          <p:cNvPr id="122" name="Google Shape;122;p26"/>
          <p:cNvSpPr txBox="1"/>
          <p:nvPr>
            <p:ph idx="1" type="body"/>
          </p:nvPr>
        </p:nvSpPr>
        <p:spPr>
          <a:xfrm>
            <a:off x="4712173" y="6885985"/>
            <a:ext cx="10679400" cy="85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indent="-425450" lvl="0" marL="457200" rtl="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 sz="3500">
                <a:solidFill>
                  <a:schemeClr val="dk2"/>
                </a:solidFill>
              </a:defRPr>
            </a:lvl1pPr>
            <a:lvl2pPr indent="-425450" lvl="1" marL="914400" rtl="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2pPr>
            <a:lvl3pPr indent="-425450" lvl="2" marL="1371600" rtl="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3pPr>
            <a:lvl4pPr indent="-425450" lvl="3" marL="1828800" rtl="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4pPr>
            <a:lvl5pPr indent="-425450" lvl="4" marL="2286000" rtl="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5pPr>
            <a:lvl6pPr indent="-425450" lvl="5" marL="2743200" rtl="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6pPr>
            <a:lvl7pPr indent="-425450" lvl="6" marL="3200400" rtl="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7pPr>
            <a:lvl8pPr indent="-425450" lvl="7" marL="3657600" rtl="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8pPr>
            <a:lvl9pPr indent="-425450" lvl="8" marL="4114800" rtl="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/>
          <p:nvPr/>
        </p:nvSpPr>
        <p:spPr>
          <a:xfrm>
            <a:off x="1561234" y="2807659"/>
            <a:ext cx="16968300" cy="7100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8"/>
          <p:cNvSpPr txBox="1"/>
          <p:nvPr>
            <p:ph type="title"/>
          </p:nvPr>
        </p:nvSpPr>
        <p:spPr>
          <a:xfrm>
            <a:off x="1567940" y="1187333"/>
            <a:ext cx="16968300" cy="10500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1997161" y="4949713"/>
            <a:ext cx="5237700" cy="11037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29" name="Google Shape;129;p28"/>
          <p:cNvSpPr txBox="1"/>
          <p:nvPr>
            <p:ph hasCustomPrompt="1" idx="2" type="title"/>
          </p:nvPr>
        </p:nvSpPr>
        <p:spPr>
          <a:xfrm>
            <a:off x="3782436" y="3479212"/>
            <a:ext cx="1667400" cy="622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6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8"/>
          <p:cNvSpPr txBox="1"/>
          <p:nvPr>
            <p:ph idx="3" type="subTitle"/>
          </p:nvPr>
        </p:nvSpPr>
        <p:spPr>
          <a:xfrm>
            <a:off x="7425374" y="4949733"/>
            <a:ext cx="5237700" cy="11037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31" name="Google Shape;131;p28"/>
          <p:cNvSpPr txBox="1"/>
          <p:nvPr>
            <p:ph hasCustomPrompt="1" idx="4" type="title"/>
          </p:nvPr>
        </p:nvSpPr>
        <p:spPr>
          <a:xfrm>
            <a:off x="9210604" y="3479141"/>
            <a:ext cx="1667400" cy="622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6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8"/>
          <p:cNvSpPr txBox="1"/>
          <p:nvPr>
            <p:ph idx="5" type="subTitle"/>
          </p:nvPr>
        </p:nvSpPr>
        <p:spPr>
          <a:xfrm>
            <a:off x="12860917" y="4949787"/>
            <a:ext cx="5237700" cy="11037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33" name="Google Shape;133;p28"/>
          <p:cNvSpPr txBox="1"/>
          <p:nvPr>
            <p:ph hasCustomPrompt="1" idx="6" type="title"/>
          </p:nvPr>
        </p:nvSpPr>
        <p:spPr>
          <a:xfrm>
            <a:off x="14646162" y="3479212"/>
            <a:ext cx="1667400" cy="622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6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8"/>
          <p:cNvSpPr txBox="1"/>
          <p:nvPr>
            <p:ph idx="7" type="subTitle"/>
          </p:nvPr>
        </p:nvSpPr>
        <p:spPr>
          <a:xfrm>
            <a:off x="1993151" y="8214698"/>
            <a:ext cx="5237700" cy="11037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35" name="Google Shape;135;p28"/>
          <p:cNvSpPr txBox="1"/>
          <p:nvPr>
            <p:ph hasCustomPrompt="1" idx="8" type="title"/>
          </p:nvPr>
        </p:nvSpPr>
        <p:spPr>
          <a:xfrm>
            <a:off x="3778423" y="6744180"/>
            <a:ext cx="1667400" cy="622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6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8"/>
          <p:cNvSpPr txBox="1"/>
          <p:nvPr>
            <p:ph idx="9" type="subTitle"/>
          </p:nvPr>
        </p:nvSpPr>
        <p:spPr>
          <a:xfrm>
            <a:off x="1997161" y="4318473"/>
            <a:ext cx="5237700" cy="9663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13" type="subTitle"/>
          </p:nvPr>
        </p:nvSpPr>
        <p:spPr>
          <a:xfrm>
            <a:off x="7425263" y="4318473"/>
            <a:ext cx="5237700" cy="9663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4" type="subTitle"/>
          </p:nvPr>
        </p:nvSpPr>
        <p:spPr>
          <a:xfrm>
            <a:off x="12861253" y="4318528"/>
            <a:ext cx="5237700" cy="9663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5" type="subTitle"/>
          </p:nvPr>
        </p:nvSpPr>
        <p:spPr>
          <a:xfrm>
            <a:off x="1993401" y="7583434"/>
            <a:ext cx="5237700" cy="9663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6" type="subTitle"/>
          </p:nvPr>
        </p:nvSpPr>
        <p:spPr>
          <a:xfrm>
            <a:off x="7421471" y="8214804"/>
            <a:ext cx="5237700" cy="11037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41" name="Google Shape;141;p28"/>
          <p:cNvSpPr txBox="1"/>
          <p:nvPr>
            <p:ph hasCustomPrompt="1" idx="17" type="title"/>
          </p:nvPr>
        </p:nvSpPr>
        <p:spPr>
          <a:xfrm>
            <a:off x="9206685" y="6744215"/>
            <a:ext cx="1667400" cy="622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6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8"/>
          <p:cNvSpPr txBox="1"/>
          <p:nvPr>
            <p:ph idx="18" type="subTitle"/>
          </p:nvPr>
        </p:nvSpPr>
        <p:spPr>
          <a:xfrm>
            <a:off x="12857015" y="8214858"/>
            <a:ext cx="5237700" cy="11037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43" name="Google Shape;143;p28"/>
          <p:cNvSpPr txBox="1"/>
          <p:nvPr>
            <p:ph hasCustomPrompt="1" idx="19" type="title"/>
          </p:nvPr>
        </p:nvSpPr>
        <p:spPr>
          <a:xfrm>
            <a:off x="14642256" y="6744286"/>
            <a:ext cx="1667400" cy="622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6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8"/>
          <p:cNvSpPr txBox="1"/>
          <p:nvPr>
            <p:ph idx="20" type="subTitle"/>
          </p:nvPr>
        </p:nvSpPr>
        <p:spPr>
          <a:xfrm>
            <a:off x="7421360" y="7583544"/>
            <a:ext cx="5237700" cy="9663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21" type="subTitle"/>
          </p:nvPr>
        </p:nvSpPr>
        <p:spPr>
          <a:xfrm>
            <a:off x="12857350" y="7583599"/>
            <a:ext cx="5237700" cy="9663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0" y="794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/>
          <p:nvPr/>
        </p:nvSpPr>
        <p:spPr>
          <a:xfrm rot="10800000">
            <a:off x="1561742" y="2595124"/>
            <a:ext cx="16980300" cy="6677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9"/>
          <p:cNvSpPr txBox="1"/>
          <p:nvPr>
            <p:ph type="title"/>
          </p:nvPr>
        </p:nvSpPr>
        <p:spPr>
          <a:xfrm>
            <a:off x="3479302" y="8041762"/>
            <a:ext cx="13145400" cy="616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" type="subTitle"/>
          </p:nvPr>
        </p:nvSpPr>
        <p:spPr>
          <a:xfrm>
            <a:off x="3479467" y="2834042"/>
            <a:ext cx="13145400" cy="42453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795"/>
            <a:ext cx="20104100" cy="1130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/>
          <p:nvPr/>
        </p:nvSpPr>
        <p:spPr>
          <a:xfrm>
            <a:off x="1567940" y="2885990"/>
            <a:ext cx="16968300" cy="7235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0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0104100" cy="1130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1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685307" y="978506"/>
            <a:ext cx="18733500" cy="12591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85307" y="2534022"/>
            <a:ext cx="18733500" cy="75120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rm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indent="-425450" lvl="1" marL="914400" rtl="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2pPr>
            <a:lvl3pPr indent="-425450" lvl="2" marL="1371600" rtl="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3pPr>
            <a:lvl4pPr indent="-425450" lvl="3" marL="1828800" rtl="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4pPr>
            <a:lvl5pPr indent="-425450" lvl="4" marL="2286000" rtl="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5pPr>
            <a:lvl6pPr indent="-425450" lvl="5" marL="2743200" rtl="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6pPr>
            <a:lvl7pPr indent="-425450" lvl="6" marL="3200400" rtl="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7pPr>
            <a:lvl8pPr indent="-425450" lvl="7" marL="3657600" rtl="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8pPr>
            <a:lvl9pPr indent="-425450" lvl="8" marL="4114800" rtl="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795"/>
            <a:ext cx="20104100" cy="1130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2"/>
          <p:cNvSpPr/>
          <p:nvPr/>
        </p:nvSpPr>
        <p:spPr>
          <a:xfrm>
            <a:off x="1583220" y="2887089"/>
            <a:ext cx="5950200" cy="72348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2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2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20104100" cy="1130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20104100" cy="11308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4"/>
          <p:cNvSpPr/>
          <p:nvPr/>
        </p:nvSpPr>
        <p:spPr>
          <a:xfrm>
            <a:off x="1583000" y="3059005"/>
            <a:ext cx="7283100" cy="51912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4"/>
          <p:cNvSpPr txBox="1"/>
          <p:nvPr>
            <p:ph type="title"/>
          </p:nvPr>
        </p:nvSpPr>
        <p:spPr>
          <a:xfrm>
            <a:off x="2826205" y="3234301"/>
            <a:ext cx="5390700" cy="14076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1" type="subTitle"/>
          </p:nvPr>
        </p:nvSpPr>
        <p:spPr>
          <a:xfrm>
            <a:off x="2826205" y="5205111"/>
            <a:ext cx="5390700" cy="27024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/>
          <p:nvPr/>
        </p:nvSpPr>
        <p:spPr>
          <a:xfrm flipH="1" rot="10800000">
            <a:off x="4047093" y="3398635"/>
            <a:ext cx="11978700" cy="49011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5"/>
          <p:cNvSpPr txBox="1"/>
          <p:nvPr>
            <p:ph type="title"/>
          </p:nvPr>
        </p:nvSpPr>
        <p:spPr>
          <a:xfrm>
            <a:off x="4827324" y="3812989"/>
            <a:ext cx="10449900" cy="12123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4" name="Google Shape;174;p35"/>
          <p:cNvSpPr txBox="1"/>
          <p:nvPr>
            <p:ph idx="1" type="subTitle"/>
          </p:nvPr>
        </p:nvSpPr>
        <p:spPr>
          <a:xfrm>
            <a:off x="4826886" y="5269560"/>
            <a:ext cx="10449900" cy="26472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10" y="794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/>
          <p:nvPr/>
        </p:nvSpPr>
        <p:spPr>
          <a:xfrm>
            <a:off x="7868499" y="3301831"/>
            <a:ext cx="10652400" cy="49590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6"/>
          <p:cNvSpPr txBox="1"/>
          <p:nvPr>
            <p:ph type="title"/>
          </p:nvPr>
        </p:nvSpPr>
        <p:spPr>
          <a:xfrm>
            <a:off x="8156682" y="3480727"/>
            <a:ext cx="10138500" cy="14394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9" name="Google Shape;179;p36"/>
          <p:cNvSpPr txBox="1"/>
          <p:nvPr>
            <p:ph idx="1" type="subTitle"/>
          </p:nvPr>
        </p:nvSpPr>
        <p:spPr>
          <a:xfrm>
            <a:off x="8156682" y="5189107"/>
            <a:ext cx="10138500" cy="25647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7"/>
          <p:cNvSpPr/>
          <p:nvPr/>
        </p:nvSpPr>
        <p:spPr>
          <a:xfrm>
            <a:off x="12820981" y="2590256"/>
            <a:ext cx="5700000" cy="75318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7"/>
          <p:cNvSpPr txBox="1"/>
          <p:nvPr>
            <p:ph type="title"/>
          </p:nvPr>
        </p:nvSpPr>
        <p:spPr>
          <a:xfrm>
            <a:off x="13022813" y="2843800"/>
            <a:ext cx="5498400" cy="13476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37"/>
          <p:cNvSpPr txBox="1"/>
          <p:nvPr>
            <p:ph idx="1" type="subTitle"/>
          </p:nvPr>
        </p:nvSpPr>
        <p:spPr>
          <a:xfrm>
            <a:off x="13022813" y="4759611"/>
            <a:ext cx="5498400" cy="48897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9_1_1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8"/>
          <p:cNvSpPr/>
          <p:nvPr/>
        </p:nvSpPr>
        <p:spPr>
          <a:xfrm>
            <a:off x="1567830" y="2590256"/>
            <a:ext cx="5700000" cy="75318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8"/>
          <p:cNvSpPr txBox="1"/>
          <p:nvPr>
            <p:ph type="title"/>
          </p:nvPr>
        </p:nvSpPr>
        <p:spPr>
          <a:xfrm>
            <a:off x="1642033" y="2747440"/>
            <a:ext cx="5359800" cy="14373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9" name="Google Shape;189;p38"/>
          <p:cNvSpPr txBox="1"/>
          <p:nvPr>
            <p:ph idx="1" type="subTitle"/>
          </p:nvPr>
        </p:nvSpPr>
        <p:spPr>
          <a:xfrm>
            <a:off x="1642033" y="4746063"/>
            <a:ext cx="5359800" cy="50244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9_1_1_2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0" y="794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9"/>
          <p:cNvSpPr/>
          <p:nvPr/>
        </p:nvSpPr>
        <p:spPr>
          <a:xfrm>
            <a:off x="9338766" y="4880105"/>
            <a:ext cx="9155700" cy="3780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9"/>
          <p:cNvSpPr txBox="1"/>
          <p:nvPr>
            <p:ph idx="1" type="subTitle"/>
          </p:nvPr>
        </p:nvSpPr>
        <p:spPr>
          <a:xfrm>
            <a:off x="9535981" y="5125321"/>
            <a:ext cx="8761200" cy="31281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94" name="Google Shape;194;p39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0" y="794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0"/>
          <p:cNvSpPr/>
          <p:nvPr/>
        </p:nvSpPr>
        <p:spPr>
          <a:xfrm>
            <a:off x="1567940" y="6292482"/>
            <a:ext cx="16968300" cy="34275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0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  <p:sp>
        <p:nvSpPr>
          <p:cNvPr id="199" name="Google Shape;199;p40"/>
          <p:cNvSpPr txBox="1"/>
          <p:nvPr>
            <p:ph idx="1" type="subTitle"/>
          </p:nvPr>
        </p:nvSpPr>
        <p:spPr>
          <a:xfrm>
            <a:off x="1583000" y="7560689"/>
            <a:ext cx="4707300" cy="15363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00" name="Google Shape;200;p40"/>
          <p:cNvSpPr txBox="1"/>
          <p:nvPr>
            <p:ph idx="2" type="subTitle"/>
          </p:nvPr>
        </p:nvSpPr>
        <p:spPr>
          <a:xfrm>
            <a:off x="13813379" y="7560689"/>
            <a:ext cx="4707300" cy="15363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01" name="Google Shape;201;p40"/>
          <p:cNvSpPr txBox="1"/>
          <p:nvPr>
            <p:ph idx="3" type="subTitle"/>
          </p:nvPr>
        </p:nvSpPr>
        <p:spPr>
          <a:xfrm>
            <a:off x="1583000" y="6690843"/>
            <a:ext cx="47073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02" name="Google Shape;202;p40"/>
          <p:cNvSpPr txBox="1"/>
          <p:nvPr>
            <p:ph idx="4" type="subTitle"/>
          </p:nvPr>
        </p:nvSpPr>
        <p:spPr>
          <a:xfrm>
            <a:off x="13813379" y="6690843"/>
            <a:ext cx="47073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7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1"/>
          <p:cNvSpPr/>
          <p:nvPr/>
        </p:nvSpPr>
        <p:spPr>
          <a:xfrm>
            <a:off x="1583000" y="5223057"/>
            <a:ext cx="16938000" cy="32508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>
            <p:ph type="title"/>
          </p:nvPr>
        </p:nvSpPr>
        <p:spPr>
          <a:xfrm flipH="1">
            <a:off x="1583100" y="1187333"/>
            <a:ext cx="16938000" cy="10500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  <p:sp>
        <p:nvSpPr>
          <p:cNvPr id="207" name="Google Shape;207;p41"/>
          <p:cNvSpPr txBox="1"/>
          <p:nvPr>
            <p:ph idx="1" type="subTitle"/>
          </p:nvPr>
        </p:nvSpPr>
        <p:spPr>
          <a:xfrm>
            <a:off x="2085328" y="6340524"/>
            <a:ext cx="4884900" cy="17064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08" name="Google Shape;208;p41"/>
          <p:cNvSpPr txBox="1"/>
          <p:nvPr>
            <p:ph idx="2" type="subTitle"/>
          </p:nvPr>
        </p:nvSpPr>
        <p:spPr>
          <a:xfrm>
            <a:off x="13133568" y="6340524"/>
            <a:ext cx="4884900" cy="17064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09" name="Google Shape;209;p41"/>
          <p:cNvSpPr txBox="1"/>
          <p:nvPr>
            <p:ph idx="3" type="subTitle"/>
          </p:nvPr>
        </p:nvSpPr>
        <p:spPr>
          <a:xfrm>
            <a:off x="7609435" y="6340524"/>
            <a:ext cx="4884900" cy="17064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10" name="Google Shape;210;p41"/>
          <p:cNvSpPr txBox="1"/>
          <p:nvPr>
            <p:ph idx="4" type="subTitle"/>
          </p:nvPr>
        </p:nvSpPr>
        <p:spPr>
          <a:xfrm>
            <a:off x="2085327" y="5571177"/>
            <a:ext cx="48849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11" name="Google Shape;211;p41"/>
          <p:cNvSpPr txBox="1"/>
          <p:nvPr>
            <p:ph idx="5" type="subTitle"/>
          </p:nvPr>
        </p:nvSpPr>
        <p:spPr>
          <a:xfrm>
            <a:off x="7609436" y="5571177"/>
            <a:ext cx="48849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12" name="Google Shape;212;p41"/>
          <p:cNvSpPr txBox="1"/>
          <p:nvPr>
            <p:ph idx="6" type="subTitle"/>
          </p:nvPr>
        </p:nvSpPr>
        <p:spPr>
          <a:xfrm>
            <a:off x="13133573" y="5571177"/>
            <a:ext cx="48849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85307" y="978506"/>
            <a:ext cx="18733500" cy="12591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85307" y="2534022"/>
            <a:ext cx="8794200" cy="75120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rmAutofit/>
          </a:bodyPr>
          <a:lstStyle>
            <a:lvl1pPr indent="-425450" lvl="0" marL="457200" rtl="0">
              <a:spcBef>
                <a:spcPts val="0"/>
              </a:spcBef>
              <a:spcAft>
                <a:spcPts val="0"/>
              </a:spcAft>
              <a:buSzPts val="3100"/>
              <a:buChar char="●"/>
              <a:defRPr sz="31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10624568" y="2534022"/>
            <a:ext cx="8794200" cy="75120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rmAutofit/>
          </a:bodyPr>
          <a:lstStyle>
            <a:lvl1pPr indent="-425450" lvl="0" marL="457200" rtl="0">
              <a:spcBef>
                <a:spcPts val="0"/>
              </a:spcBef>
              <a:spcAft>
                <a:spcPts val="0"/>
              </a:spcAft>
              <a:buSzPts val="3100"/>
              <a:buChar char="●"/>
              <a:defRPr sz="31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7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2"/>
          <p:cNvSpPr/>
          <p:nvPr/>
        </p:nvSpPr>
        <p:spPr>
          <a:xfrm>
            <a:off x="1583000" y="2989551"/>
            <a:ext cx="16938000" cy="7131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2"/>
          <p:cNvSpPr txBox="1"/>
          <p:nvPr>
            <p:ph type="title"/>
          </p:nvPr>
        </p:nvSpPr>
        <p:spPr>
          <a:xfrm flipH="1">
            <a:off x="1583100" y="1187333"/>
            <a:ext cx="16938000" cy="10500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1" type="subTitle"/>
          </p:nvPr>
        </p:nvSpPr>
        <p:spPr>
          <a:xfrm>
            <a:off x="5680689" y="6343874"/>
            <a:ext cx="8742900" cy="12822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18" name="Google Shape;218;p42"/>
          <p:cNvSpPr txBox="1"/>
          <p:nvPr>
            <p:ph idx="2" type="subTitle"/>
          </p:nvPr>
        </p:nvSpPr>
        <p:spPr>
          <a:xfrm>
            <a:off x="5680689" y="4198399"/>
            <a:ext cx="8742900" cy="12822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19" name="Google Shape;219;p42"/>
          <p:cNvSpPr txBox="1"/>
          <p:nvPr>
            <p:ph idx="3" type="subTitle"/>
          </p:nvPr>
        </p:nvSpPr>
        <p:spPr>
          <a:xfrm>
            <a:off x="5680634" y="8426657"/>
            <a:ext cx="8742900" cy="12822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20" name="Google Shape;220;p42"/>
          <p:cNvSpPr txBox="1"/>
          <p:nvPr>
            <p:ph idx="4" type="subTitle"/>
          </p:nvPr>
        </p:nvSpPr>
        <p:spPr>
          <a:xfrm>
            <a:off x="5680667" y="5424227"/>
            <a:ext cx="87429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21" name="Google Shape;221;p42"/>
          <p:cNvSpPr txBox="1"/>
          <p:nvPr>
            <p:ph idx="5" type="subTitle"/>
          </p:nvPr>
        </p:nvSpPr>
        <p:spPr>
          <a:xfrm>
            <a:off x="5680646" y="7507016"/>
            <a:ext cx="87429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22" name="Google Shape;222;p42"/>
          <p:cNvSpPr txBox="1"/>
          <p:nvPr>
            <p:ph idx="6" type="subTitle"/>
          </p:nvPr>
        </p:nvSpPr>
        <p:spPr>
          <a:xfrm>
            <a:off x="5680677" y="3278747"/>
            <a:ext cx="87429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7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794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3"/>
          <p:cNvSpPr/>
          <p:nvPr/>
        </p:nvSpPr>
        <p:spPr>
          <a:xfrm>
            <a:off x="1567940" y="2917927"/>
            <a:ext cx="16968300" cy="7202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3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  <p:sp>
        <p:nvSpPr>
          <p:cNvPr id="227" name="Google Shape;227;p43"/>
          <p:cNvSpPr txBox="1"/>
          <p:nvPr>
            <p:ph idx="1" type="subTitle"/>
          </p:nvPr>
        </p:nvSpPr>
        <p:spPr>
          <a:xfrm>
            <a:off x="2175361" y="8425010"/>
            <a:ext cx="4088700" cy="11814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28" name="Google Shape;228;p43"/>
          <p:cNvSpPr txBox="1"/>
          <p:nvPr>
            <p:ph idx="2" type="subTitle"/>
          </p:nvPr>
        </p:nvSpPr>
        <p:spPr>
          <a:xfrm>
            <a:off x="13854167" y="8425010"/>
            <a:ext cx="4088700" cy="11814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29" name="Google Shape;229;p43"/>
          <p:cNvSpPr txBox="1"/>
          <p:nvPr>
            <p:ph idx="3" type="subTitle"/>
          </p:nvPr>
        </p:nvSpPr>
        <p:spPr>
          <a:xfrm>
            <a:off x="8014764" y="8425010"/>
            <a:ext cx="4088700" cy="11814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30" name="Google Shape;230;p43"/>
          <p:cNvSpPr txBox="1"/>
          <p:nvPr>
            <p:ph idx="4" type="subTitle"/>
          </p:nvPr>
        </p:nvSpPr>
        <p:spPr>
          <a:xfrm>
            <a:off x="2175334" y="7578348"/>
            <a:ext cx="40887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31" name="Google Shape;231;p43"/>
          <p:cNvSpPr txBox="1"/>
          <p:nvPr>
            <p:ph idx="5" type="subTitle"/>
          </p:nvPr>
        </p:nvSpPr>
        <p:spPr>
          <a:xfrm>
            <a:off x="8014735" y="7578348"/>
            <a:ext cx="40887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32" name="Google Shape;232;p43"/>
          <p:cNvSpPr txBox="1"/>
          <p:nvPr>
            <p:ph idx="6" type="subTitle"/>
          </p:nvPr>
        </p:nvSpPr>
        <p:spPr>
          <a:xfrm>
            <a:off x="13854136" y="7578348"/>
            <a:ext cx="40887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33" name="Google Shape;233;p43"/>
          <p:cNvSpPr txBox="1"/>
          <p:nvPr>
            <p:ph hasCustomPrompt="1" idx="7" type="title"/>
          </p:nvPr>
        </p:nvSpPr>
        <p:spPr>
          <a:xfrm>
            <a:off x="14811988" y="5727701"/>
            <a:ext cx="2173200" cy="1508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1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43"/>
          <p:cNvSpPr txBox="1"/>
          <p:nvPr>
            <p:ph hasCustomPrompt="1" idx="8" type="title"/>
          </p:nvPr>
        </p:nvSpPr>
        <p:spPr>
          <a:xfrm>
            <a:off x="8965386" y="5727701"/>
            <a:ext cx="2173200" cy="1508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1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43"/>
          <p:cNvSpPr txBox="1"/>
          <p:nvPr>
            <p:ph hasCustomPrompt="1" idx="9" type="title"/>
          </p:nvPr>
        </p:nvSpPr>
        <p:spPr>
          <a:xfrm>
            <a:off x="3133076" y="5727701"/>
            <a:ext cx="2173200" cy="1508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1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43"/>
          <p:cNvSpPr txBox="1"/>
          <p:nvPr>
            <p:ph hasCustomPrompt="1" idx="13" type="title"/>
          </p:nvPr>
        </p:nvSpPr>
        <p:spPr>
          <a:xfrm>
            <a:off x="6643323" y="3536000"/>
            <a:ext cx="6817500" cy="1508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600"/>
              <a:buNone/>
              <a:defRPr sz="1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400"/>
              <a:buNone/>
              <a:defRPr sz="26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/>
          <p:nvPr/>
        </p:nvSpPr>
        <p:spPr>
          <a:xfrm>
            <a:off x="1567940" y="3966408"/>
            <a:ext cx="16968300" cy="5802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4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1" name="Google Shape;241;p44"/>
          <p:cNvSpPr txBox="1"/>
          <p:nvPr>
            <p:ph idx="1" type="subTitle"/>
          </p:nvPr>
        </p:nvSpPr>
        <p:spPr>
          <a:xfrm>
            <a:off x="3144202" y="5235562"/>
            <a:ext cx="5646600" cy="12222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marR="50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42" name="Google Shape;242;p44"/>
          <p:cNvSpPr txBox="1"/>
          <p:nvPr>
            <p:ph idx="2" type="subTitle"/>
          </p:nvPr>
        </p:nvSpPr>
        <p:spPr>
          <a:xfrm>
            <a:off x="11313678" y="5235562"/>
            <a:ext cx="5646000" cy="12222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43" name="Google Shape;243;p44"/>
          <p:cNvSpPr txBox="1"/>
          <p:nvPr>
            <p:ph idx="3" type="subTitle"/>
          </p:nvPr>
        </p:nvSpPr>
        <p:spPr>
          <a:xfrm>
            <a:off x="3143959" y="8079473"/>
            <a:ext cx="5646600" cy="12222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marR="50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44" name="Google Shape;244;p44"/>
          <p:cNvSpPr txBox="1"/>
          <p:nvPr>
            <p:ph idx="4" type="subTitle"/>
          </p:nvPr>
        </p:nvSpPr>
        <p:spPr>
          <a:xfrm>
            <a:off x="11313338" y="8079469"/>
            <a:ext cx="5646000" cy="12222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marR="165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45" name="Google Shape;245;p44"/>
          <p:cNvSpPr txBox="1"/>
          <p:nvPr>
            <p:ph idx="5" type="subTitle"/>
          </p:nvPr>
        </p:nvSpPr>
        <p:spPr>
          <a:xfrm>
            <a:off x="3144179" y="4289076"/>
            <a:ext cx="5646600" cy="1050000"/>
          </a:xfrm>
          <a:prstGeom prst="rect">
            <a:avLst/>
          </a:prstGeom>
          <a:noFill/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6" name="Google Shape;246;p44"/>
          <p:cNvSpPr txBox="1"/>
          <p:nvPr>
            <p:ph idx="6" type="subTitle"/>
          </p:nvPr>
        </p:nvSpPr>
        <p:spPr>
          <a:xfrm>
            <a:off x="11312788" y="4289076"/>
            <a:ext cx="5646600" cy="1050000"/>
          </a:xfrm>
          <a:prstGeom prst="rect">
            <a:avLst/>
          </a:prstGeom>
          <a:noFill/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7" name="Google Shape;247;p44"/>
          <p:cNvSpPr txBox="1"/>
          <p:nvPr>
            <p:ph idx="7" type="subTitle"/>
          </p:nvPr>
        </p:nvSpPr>
        <p:spPr>
          <a:xfrm>
            <a:off x="3144179" y="7104248"/>
            <a:ext cx="5646600" cy="1050000"/>
          </a:xfrm>
          <a:prstGeom prst="rect">
            <a:avLst/>
          </a:prstGeom>
          <a:noFill/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8" name="Google Shape;248;p44"/>
          <p:cNvSpPr txBox="1"/>
          <p:nvPr>
            <p:ph idx="8" type="subTitle"/>
          </p:nvPr>
        </p:nvSpPr>
        <p:spPr>
          <a:xfrm>
            <a:off x="11312788" y="7104248"/>
            <a:ext cx="5646600" cy="1050000"/>
          </a:xfrm>
          <a:prstGeom prst="rect">
            <a:avLst/>
          </a:prstGeom>
          <a:noFill/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5"/>
          <p:cNvSpPr/>
          <p:nvPr/>
        </p:nvSpPr>
        <p:spPr>
          <a:xfrm>
            <a:off x="1583000" y="3970696"/>
            <a:ext cx="16968300" cy="59808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5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" type="subTitle"/>
          </p:nvPr>
        </p:nvSpPr>
        <p:spPr>
          <a:xfrm>
            <a:off x="1738277" y="5242407"/>
            <a:ext cx="5542500" cy="12381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54" name="Google Shape;254;p45"/>
          <p:cNvSpPr txBox="1"/>
          <p:nvPr>
            <p:ph idx="2" type="subTitle"/>
          </p:nvPr>
        </p:nvSpPr>
        <p:spPr>
          <a:xfrm>
            <a:off x="7280748" y="5242407"/>
            <a:ext cx="5542500" cy="12381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55" name="Google Shape;255;p45"/>
          <p:cNvSpPr txBox="1"/>
          <p:nvPr>
            <p:ph idx="3" type="subTitle"/>
          </p:nvPr>
        </p:nvSpPr>
        <p:spPr>
          <a:xfrm>
            <a:off x="12823219" y="5242407"/>
            <a:ext cx="5542500" cy="12381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56" name="Google Shape;256;p45"/>
          <p:cNvSpPr txBox="1"/>
          <p:nvPr>
            <p:ph idx="4" type="subTitle"/>
          </p:nvPr>
        </p:nvSpPr>
        <p:spPr>
          <a:xfrm>
            <a:off x="1738277" y="8296328"/>
            <a:ext cx="5542500" cy="12381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57" name="Google Shape;257;p45"/>
          <p:cNvSpPr txBox="1"/>
          <p:nvPr>
            <p:ph idx="5" type="subTitle"/>
          </p:nvPr>
        </p:nvSpPr>
        <p:spPr>
          <a:xfrm>
            <a:off x="7280748" y="8296328"/>
            <a:ext cx="5542500" cy="12381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58" name="Google Shape;258;p45"/>
          <p:cNvSpPr txBox="1"/>
          <p:nvPr>
            <p:ph idx="6" type="subTitle"/>
          </p:nvPr>
        </p:nvSpPr>
        <p:spPr>
          <a:xfrm>
            <a:off x="12823219" y="8296328"/>
            <a:ext cx="5542500" cy="12381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259" name="Google Shape;259;p45"/>
          <p:cNvSpPr txBox="1"/>
          <p:nvPr>
            <p:ph idx="7" type="subTitle"/>
          </p:nvPr>
        </p:nvSpPr>
        <p:spPr>
          <a:xfrm>
            <a:off x="1738277" y="4378731"/>
            <a:ext cx="55425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60" name="Google Shape;260;p45"/>
          <p:cNvSpPr txBox="1"/>
          <p:nvPr>
            <p:ph idx="8" type="subTitle"/>
          </p:nvPr>
        </p:nvSpPr>
        <p:spPr>
          <a:xfrm>
            <a:off x="7280760" y="4378731"/>
            <a:ext cx="55425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9" type="subTitle"/>
          </p:nvPr>
        </p:nvSpPr>
        <p:spPr>
          <a:xfrm>
            <a:off x="12823279" y="4378731"/>
            <a:ext cx="55425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62" name="Google Shape;262;p45"/>
          <p:cNvSpPr txBox="1"/>
          <p:nvPr>
            <p:ph idx="13" type="subTitle"/>
          </p:nvPr>
        </p:nvSpPr>
        <p:spPr>
          <a:xfrm>
            <a:off x="1738277" y="7422421"/>
            <a:ext cx="55425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63" name="Google Shape;263;p45"/>
          <p:cNvSpPr txBox="1"/>
          <p:nvPr>
            <p:ph idx="14" type="subTitle"/>
          </p:nvPr>
        </p:nvSpPr>
        <p:spPr>
          <a:xfrm>
            <a:off x="7280760" y="7422421"/>
            <a:ext cx="55425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64" name="Google Shape;264;p45"/>
          <p:cNvSpPr txBox="1"/>
          <p:nvPr>
            <p:ph idx="15" type="subTitle"/>
          </p:nvPr>
        </p:nvSpPr>
        <p:spPr>
          <a:xfrm>
            <a:off x="12823279" y="7422421"/>
            <a:ext cx="5542500" cy="1050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Anton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10" y="794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/>
          <p:nvPr/>
        </p:nvSpPr>
        <p:spPr>
          <a:xfrm rot="10800000">
            <a:off x="5726873" y="1173602"/>
            <a:ext cx="8649900" cy="89571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6"/>
          <p:cNvSpPr txBox="1"/>
          <p:nvPr>
            <p:ph idx="1" type="subTitle"/>
          </p:nvPr>
        </p:nvSpPr>
        <p:spPr>
          <a:xfrm>
            <a:off x="5810544" y="4141404"/>
            <a:ext cx="8469000" cy="23607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69" name="Google Shape;269;p46"/>
          <p:cNvSpPr txBox="1"/>
          <p:nvPr>
            <p:ph type="ctrTitle"/>
          </p:nvPr>
        </p:nvSpPr>
        <p:spPr>
          <a:xfrm flipH="1">
            <a:off x="5824556" y="1672711"/>
            <a:ext cx="8469000" cy="21450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9pPr>
          </a:lstStyle>
          <a:p/>
        </p:txBody>
      </p:sp>
      <p:sp>
        <p:nvSpPr>
          <p:cNvPr id="270" name="Google Shape;270;p46"/>
          <p:cNvSpPr txBox="1"/>
          <p:nvPr/>
        </p:nvSpPr>
        <p:spPr>
          <a:xfrm>
            <a:off x="6626806" y="8160966"/>
            <a:ext cx="6850500" cy="1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b="1" lang="en-US" sz="22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-US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lang="en-US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includes icons by </a:t>
            </a:r>
            <a:r>
              <a:rPr b="1" lang="en-US" sz="22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b="1" lang="en-US" sz="22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2">
    <p:bg>
      <p:bgPr>
        <a:solidFill>
          <a:schemeClr val="accent4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0104100" cy="1130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">
    <p:bg>
      <p:bgPr>
        <a:solidFill>
          <a:schemeClr val="accent4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1023729" y="1407508"/>
            <a:ext cx="69489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600"/>
              <a:buNone/>
              <a:defRPr b="1" i="0" sz="7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  <p:sp>
        <p:nvSpPr>
          <p:cNvPr id="277" name="Google Shape;277;p49"/>
          <p:cNvSpPr txBox="1"/>
          <p:nvPr>
            <p:ph idx="1" type="body"/>
          </p:nvPr>
        </p:nvSpPr>
        <p:spPr>
          <a:xfrm>
            <a:off x="978009" y="3694220"/>
            <a:ext cx="92265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2800">
                <a:solidFill>
                  <a:srgbClr val="28282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78" name="Google Shape;278;p49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9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9"/>
          <p:cNvSpPr txBox="1"/>
          <p:nvPr>
            <p:ph idx="12" type="sldNum"/>
          </p:nvPr>
        </p:nvSpPr>
        <p:spPr>
          <a:xfrm>
            <a:off x="14474953" y="10517696"/>
            <a:ext cx="4623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>
            <p:ph type="title"/>
          </p:nvPr>
        </p:nvSpPr>
        <p:spPr>
          <a:xfrm>
            <a:off x="1023729" y="1407508"/>
            <a:ext cx="69489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600"/>
              <a:buNone/>
              <a:defRPr b="1" i="0" sz="7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/>
        </p:txBody>
      </p:sp>
      <p:sp>
        <p:nvSpPr>
          <p:cNvPr id="283" name="Google Shape;283;p50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50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50"/>
          <p:cNvSpPr txBox="1"/>
          <p:nvPr>
            <p:ph idx="12" type="sldNum"/>
          </p:nvPr>
        </p:nvSpPr>
        <p:spPr>
          <a:xfrm>
            <a:off x="14474953" y="10517696"/>
            <a:ext cx="4623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0" y="56"/>
                </a:moveTo>
                <a:lnTo>
                  <a:pt x="20103745" y="56"/>
                </a:lnTo>
                <a:lnTo>
                  <a:pt x="20103745" y="11308321"/>
                </a:lnTo>
                <a:lnTo>
                  <a:pt x="0" y="11308321"/>
                </a:lnTo>
                <a:lnTo>
                  <a:pt x="0" y="56"/>
                </a:lnTo>
                <a:close/>
              </a:path>
            </a:pathLst>
          </a:custGeom>
          <a:noFill/>
          <a:ln cap="flat" cmpd="sng" w="143975">
            <a:solidFill>
              <a:srgbClr val="92C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8" name="Google Shape;28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7435" y="94989"/>
            <a:ext cx="7415933" cy="64733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1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12" type="sldNum"/>
          </p:nvPr>
        </p:nvSpPr>
        <p:spPr>
          <a:xfrm>
            <a:off x="14474953" y="10517696"/>
            <a:ext cx="4623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685307" y="978506"/>
            <a:ext cx="18733500" cy="12591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685307" y="1389180"/>
            <a:ext cx="6173700" cy="16617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685307" y="3278084"/>
            <a:ext cx="6173700" cy="67677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rm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077869" y="1157320"/>
            <a:ext cx="12496500" cy="89946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00"/>
              <a:buNone/>
              <a:defRPr sz="10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00"/>
              <a:buNone/>
              <a:defRPr sz="10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00"/>
              <a:buNone/>
              <a:defRPr sz="10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00"/>
              <a:buNone/>
              <a:defRPr sz="10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00"/>
              <a:buNone/>
              <a:defRPr sz="10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00"/>
              <a:buNone/>
              <a:defRPr sz="10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00"/>
              <a:buNone/>
              <a:defRPr sz="10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00"/>
              <a:buNone/>
              <a:defRPr sz="10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00"/>
              <a:buNone/>
              <a:defRPr sz="10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10052050" y="220"/>
            <a:ext cx="10052100" cy="113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11058299" y="9884550"/>
            <a:ext cx="1029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583731" y="3024620"/>
            <a:ext cx="8893800" cy="3412200"/>
          </a:xfrm>
          <a:prstGeom prst="rect">
            <a:avLst/>
          </a:prstGeom>
        </p:spPr>
        <p:txBody>
          <a:bodyPr anchorCtr="0" anchor="b" bIns="201025" lIns="201025" spcFirstLastPara="1" rIns="201025" wrap="square" tIns="2010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583731" y="6554795"/>
            <a:ext cx="8893800" cy="2958300"/>
          </a:xfrm>
          <a:prstGeom prst="rect">
            <a:avLst/>
          </a:prstGeom>
        </p:spPr>
        <p:txBody>
          <a:bodyPr anchorCtr="0" anchor="t" bIns="201025" lIns="201025" spcFirstLastPara="1" rIns="201025" wrap="square" tIns="2010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10860040" y="1592346"/>
            <a:ext cx="8436000" cy="81246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●"/>
              <a:defRPr>
                <a:solidFill>
                  <a:schemeClr val="lt1"/>
                </a:solidFill>
              </a:defRPr>
            </a:lvl1pPr>
            <a:lvl2pPr indent="-425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  <a:defRPr>
                <a:solidFill>
                  <a:schemeClr val="lt1"/>
                </a:solidFill>
              </a:defRPr>
            </a:lvl2pPr>
            <a:lvl3pPr indent="-425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■"/>
              <a:defRPr>
                <a:solidFill>
                  <a:schemeClr val="lt1"/>
                </a:solidFill>
              </a:defRPr>
            </a:lvl3pPr>
            <a:lvl4pPr indent="-425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  <a:defRPr>
                <a:solidFill>
                  <a:schemeClr val="lt1"/>
                </a:solidFill>
              </a:defRPr>
            </a:lvl4pPr>
            <a:lvl5pPr indent="-425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  <a:defRPr>
                <a:solidFill>
                  <a:schemeClr val="lt1"/>
                </a:solidFill>
              </a:defRPr>
            </a:lvl5pPr>
            <a:lvl6pPr indent="-425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■"/>
              <a:defRPr>
                <a:solidFill>
                  <a:schemeClr val="lt1"/>
                </a:solidFill>
              </a:defRPr>
            </a:lvl6pPr>
            <a:lvl7pPr indent="-425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  <a:defRPr>
                <a:solidFill>
                  <a:schemeClr val="lt1"/>
                </a:solidFill>
              </a:defRPr>
            </a:lvl7pPr>
            <a:lvl8pPr indent="-425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  <a:defRPr>
                <a:solidFill>
                  <a:schemeClr val="lt1"/>
                </a:solidFill>
              </a:defRPr>
            </a:lvl8pPr>
            <a:lvl9pPr indent="-425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702456" y="9308968"/>
            <a:ext cx="13188900" cy="13167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27.xml"/><Relationship Id="rId35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307" y="978506"/>
            <a:ext cx="187335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lfa Slab One"/>
              <a:buNone/>
              <a:defRPr sz="66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lfa Slab One"/>
              <a:buNone/>
              <a:defRPr sz="66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lfa Slab One"/>
              <a:buNone/>
              <a:defRPr sz="66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lfa Slab One"/>
              <a:buNone/>
              <a:defRPr sz="66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lfa Slab One"/>
              <a:buNone/>
              <a:defRPr sz="66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lfa Slab One"/>
              <a:buNone/>
              <a:defRPr sz="66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lfa Slab One"/>
              <a:buNone/>
              <a:defRPr sz="66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lfa Slab One"/>
              <a:buNone/>
              <a:defRPr sz="66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lfa Slab One"/>
              <a:buNone/>
              <a:defRPr sz="66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307" y="2534022"/>
            <a:ext cx="18733500" cy="7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normAutofit/>
          </a:bodyPr>
          <a:lstStyle>
            <a:lvl1pPr indent="-482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roxima Nova"/>
              <a:buChar char="●"/>
              <a:defRPr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25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Proxima Nova"/>
              <a:buChar char="○"/>
              <a:defRPr sz="3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25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Proxima Nova"/>
              <a:buChar char="■"/>
              <a:defRPr sz="3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25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Proxima Nova"/>
              <a:buChar char="●"/>
              <a:defRPr sz="3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25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Proxima Nova"/>
              <a:buChar char="○"/>
              <a:defRPr sz="3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25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Proxima Nova"/>
              <a:buChar char="■"/>
              <a:defRPr sz="3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25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Proxima Nova"/>
              <a:buChar char="●"/>
              <a:defRPr sz="3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25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Proxima Nova"/>
              <a:buChar char="○"/>
              <a:defRPr sz="3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25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Proxima Nova"/>
              <a:buChar char="■"/>
              <a:defRPr sz="3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25" lIns="201025" spcFirstLastPara="1" rIns="201025" wrap="square" tIns="201025">
            <a:normAutofit/>
          </a:bodyPr>
          <a:lstStyle>
            <a:lvl1pPr lvl="0" rtl="0" algn="r">
              <a:buNone/>
              <a:defRPr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1583000" y="1187333"/>
            <a:ext cx="169380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25" lIns="201025" spcFirstLastPara="1" rIns="201025" wrap="square" tIns="2010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Staatliches"/>
              <a:buNone/>
              <a:defRPr sz="66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1583000" y="2534022"/>
            <a:ext cx="16938000" cy="7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noAutofit/>
          </a:bodyPr>
          <a:lstStyle>
            <a:lvl1pPr indent="-425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Work Sans"/>
              <a:buChar char="●"/>
              <a:defRPr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425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Work Sans"/>
              <a:buChar char="○"/>
              <a:defRPr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425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Work Sans"/>
              <a:buChar char="■"/>
              <a:defRPr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425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Work Sans"/>
              <a:buChar char="●"/>
              <a:defRPr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425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Work Sans"/>
              <a:buChar char="○"/>
              <a:defRPr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425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Work Sans"/>
              <a:buChar char="■"/>
              <a:defRPr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425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Work Sans"/>
              <a:buChar char="●"/>
              <a:defRPr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425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Work Sans"/>
              <a:buChar char="○"/>
              <a:defRPr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425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Work Sans"/>
              <a:buChar char="■"/>
              <a:defRPr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1.jpg"/><Relationship Id="rId5" Type="http://schemas.openxmlformats.org/officeDocument/2006/relationships/image" Target="../media/image20.jpg"/><Relationship Id="rId6" Type="http://schemas.openxmlformats.org/officeDocument/2006/relationships/image" Target="../media/image39.jpg"/><Relationship Id="rId7" Type="http://schemas.openxmlformats.org/officeDocument/2006/relationships/image" Target="../media/image4.png"/><Relationship Id="rId8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image" Target="../media/image4.png"/><Relationship Id="rId5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6.jpg"/><Relationship Id="rId5" Type="http://schemas.openxmlformats.org/officeDocument/2006/relationships/image" Target="../media/image4.png"/><Relationship Id="rId6" Type="http://schemas.openxmlformats.org/officeDocument/2006/relationships/image" Target="../media/image5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4.png"/><Relationship Id="rId5" Type="http://schemas.openxmlformats.org/officeDocument/2006/relationships/image" Target="../media/image49.jpg"/><Relationship Id="rId6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40.jpg"/><Relationship Id="rId5" Type="http://schemas.openxmlformats.org/officeDocument/2006/relationships/image" Target="../media/image5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jpg"/><Relationship Id="rId4" Type="http://schemas.openxmlformats.org/officeDocument/2006/relationships/image" Target="../media/image4.png"/><Relationship Id="rId5" Type="http://schemas.openxmlformats.org/officeDocument/2006/relationships/image" Target="../media/image44.jpg"/><Relationship Id="rId6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jpg"/><Relationship Id="rId4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jpg"/><Relationship Id="rId4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jpg"/><Relationship Id="rId4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5" Type="http://schemas.openxmlformats.org/officeDocument/2006/relationships/image" Target="../media/image46.jpg"/><Relationship Id="rId6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jpg"/><Relationship Id="rId4" Type="http://schemas.openxmlformats.org/officeDocument/2006/relationships/image" Target="../media/image6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7.jpg"/><Relationship Id="rId5" Type="http://schemas.openxmlformats.org/officeDocument/2006/relationships/image" Target="../media/image1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jpg"/><Relationship Id="rId4" Type="http://schemas.openxmlformats.org/officeDocument/2006/relationships/image" Target="../media/image4.png"/><Relationship Id="rId5" Type="http://schemas.openxmlformats.org/officeDocument/2006/relationships/image" Target="../media/image7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jpg"/><Relationship Id="rId4" Type="http://schemas.openxmlformats.org/officeDocument/2006/relationships/image" Target="../media/image4.png"/><Relationship Id="rId5" Type="http://schemas.openxmlformats.org/officeDocument/2006/relationships/image" Target="../media/image73.jpg"/><Relationship Id="rId6" Type="http://schemas.openxmlformats.org/officeDocument/2006/relationships/image" Target="../media/image7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geeksforgeeks.org/python-implementation-of-movie-" TargetMode="External"/><Relationship Id="rId4" Type="http://schemas.openxmlformats.org/officeDocument/2006/relationships/hyperlink" Target="http://www.geeksforgeeks.org/python-implementation-of-movie-" TargetMode="External"/><Relationship Id="rId9" Type="http://schemas.openxmlformats.org/officeDocument/2006/relationships/hyperlink" Target="http://www.riejournal.com/" TargetMode="External"/><Relationship Id="rId5" Type="http://schemas.openxmlformats.org/officeDocument/2006/relationships/hyperlink" Target="http://www.geeksforgeeks.org/python-implementation-of-movie-" TargetMode="External"/><Relationship Id="rId6" Type="http://schemas.openxmlformats.org/officeDocument/2006/relationships/hyperlink" Target="http://www.geeksforgeeks.org/python-implementation-of-movie-" TargetMode="External"/><Relationship Id="rId7" Type="http://schemas.openxmlformats.org/officeDocument/2006/relationships/hyperlink" Target="http://www.mygreatlearning.com/blog/masterclass-on-movie-" TargetMode="External"/><Relationship Id="rId8" Type="http://schemas.openxmlformats.org/officeDocument/2006/relationships/hyperlink" Target="http://www.mygreatlearning.com/blog/masterclass-on-movie-" TargetMode="External"/><Relationship Id="rId11" Type="http://schemas.openxmlformats.org/officeDocument/2006/relationships/image" Target="../media/image67.jpg"/><Relationship Id="rId10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1023729" y="1779387"/>
            <a:ext cx="15778500" cy="4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4300">
            <a:spAutoFit/>
          </a:bodyPr>
          <a:lstStyle/>
          <a:p>
            <a:pPr indent="-337185" lvl="0" marL="349250" marR="5080" rtl="0" algn="l">
              <a:lnSpc>
                <a:spcPct val="9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50"/>
              <a:t>MOVIE RECOMMENDATION  SYSTEM USING ML</a:t>
            </a:r>
            <a:endParaRPr sz="9550"/>
          </a:p>
        </p:txBody>
      </p:sp>
      <p:sp>
        <p:nvSpPr>
          <p:cNvPr id="297" name="Google Shape;297;p52"/>
          <p:cNvSpPr txBox="1"/>
          <p:nvPr/>
        </p:nvSpPr>
        <p:spPr>
          <a:xfrm>
            <a:off x="1023729" y="4715959"/>
            <a:ext cx="5137800" cy="5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7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50" u="none" cap="none" strike="noStrike">
                <a:latin typeface="Arial"/>
                <a:ea typeface="Arial"/>
                <a:cs typeface="Arial"/>
                <a:sym typeface="Arial"/>
              </a:rPr>
              <a:t>Name of Group Members:</a:t>
            </a:r>
            <a:endParaRPr b="0" i="0" sz="30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b="0" i="0" sz="26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7985" lvl="0" marL="400050" marR="63246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750"/>
              <a:buFont typeface="Trebuchet MS"/>
              <a:buChar char="•"/>
            </a:pPr>
            <a:r>
              <a:rPr b="1" i="0" lang="en-US" sz="3050" u="none" cap="none" strike="noStrike">
                <a:latin typeface="Arial"/>
                <a:ea typeface="Arial"/>
                <a:cs typeface="Arial"/>
                <a:sym typeface="Arial"/>
              </a:rPr>
              <a:t>Noaman Kaysingwala –  625</a:t>
            </a:r>
            <a:endParaRPr b="0" i="0" sz="30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7985" lvl="0" marL="40005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SzPts val="3750"/>
              <a:buFont typeface="Trebuchet MS"/>
              <a:buChar char="•"/>
            </a:pPr>
            <a:r>
              <a:rPr b="1" i="0" lang="en-US" sz="3050" u="none" cap="none" strike="noStrike">
                <a:latin typeface="Arial"/>
                <a:ea typeface="Arial"/>
                <a:cs typeface="Arial"/>
                <a:sym typeface="Arial"/>
              </a:rPr>
              <a:t>Shivshankar Sahu – 653</a:t>
            </a:r>
            <a:endParaRPr b="0" i="0" sz="30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7985" lvl="0" marL="40005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SzPts val="3750"/>
              <a:buFont typeface="Trebuchet MS"/>
              <a:buChar char="•"/>
            </a:pPr>
            <a:r>
              <a:rPr b="1" i="0" lang="en-US" sz="3050" u="none" cap="none" strike="noStrike">
                <a:latin typeface="Arial"/>
                <a:ea typeface="Arial"/>
                <a:cs typeface="Arial"/>
                <a:sym typeface="Arial"/>
              </a:rPr>
              <a:t>Piyush Save – 654</a:t>
            </a:r>
            <a:endParaRPr b="0" i="0" sz="30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7985" lvl="0" marL="40005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3750"/>
              <a:buFont typeface="Trebuchet MS"/>
              <a:buChar char="•"/>
            </a:pPr>
            <a:r>
              <a:rPr b="1" i="0" lang="en-US" sz="3050" u="none" cap="none" strike="noStrike">
                <a:latin typeface="Arial"/>
                <a:ea typeface="Arial"/>
                <a:cs typeface="Arial"/>
                <a:sym typeface="Arial"/>
              </a:rPr>
              <a:t>Mohd. Arshan Shaikh - 657</a:t>
            </a:r>
            <a:endParaRPr b="0" i="0" sz="30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904"/>
              </a:spcBef>
              <a:spcAft>
                <a:spcPts val="0"/>
              </a:spcAft>
              <a:buNone/>
            </a:pPr>
            <a:r>
              <a:rPr b="1" i="0" lang="en-US" sz="3050" u="none" cap="none" strike="noStrike">
                <a:latin typeface="Arial"/>
                <a:ea typeface="Arial"/>
                <a:cs typeface="Arial"/>
                <a:sym typeface="Arial"/>
              </a:rPr>
              <a:t>Guided By:</a:t>
            </a:r>
            <a:endParaRPr b="0" i="0" sz="30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b="0" i="0" sz="26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7985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50"/>
              <a:buFont typeface="Trebuchet MS"/>
              <a:buChar char="•"/>
            </a:pPr>
            <a:r>
              <a:rPr b="1" i="0" lang="en-US" sz="3050" u="none" cap="none" strike="noStrike">
                <a:latin typeface="Arial"/>
                <a:ea typeface="Arial"/>
                <a:cs typeface="Arial"/>
                <a:sym typeface="Arial"/>
              </a:rPr>
              <a:t>Prof. S.K. Sabnis Sir</a:t>
            </a:r>
            <a:endParaRPr b="0" i="0" sz="30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5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299" name="Google Shape;29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343038" y="4036625"/>
              <a:ext cx="6011181" cy="6575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52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1" name="Google Shape;301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52"/>
          <p:cNvSpPr txBox="1"/>
          <p:nvPr/>
        </p:nvSpPr>
        <p:spPr>
          <a:xfrm>
            <a:off x="7376262" y="807740"/>
            <a:ext cx="410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0"/>
            <a:ext cx="20104099" cy="1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978009" y="3694220"/>
            <a:ext cx="92265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100" y="-148950"/>
            <a:ext cx="20221200" cy="1152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2"/>
          <p:cNvSpPr txBox="1"/>
          <p:nvPr>
            <p:ph idx="1" type="body"/>
          </p:nvPr>
        </p:nvSpPr>
        <p:spPr>
          <a:xfrm>
            <a:off x="978009" y="3694220"/>
            <a:ext cx="92265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2400"/>
            <a:ext cx="20257949" cy="1162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/>
          <p:nvPr>
            <p:ph type="title"/>
          </p:nvPr>
        </p:nvSpPr>
        <p:spPr>
          <a:xfrm>
            <a:off x="1023729" y="1345227"/>
            <a:ext cx="5855400" cy="3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WORLD  EXAMPLE:</a:t>
            </a:r>
            <a:endParaRPr/>
          </a:p>
        </p:txBody>
      </p:sp>
      <p:grpSp>
        <p:nvGrpSpPr>
          <p:cNvPr id="394" name="Google Shape;394;p63"/>
          <p:cNvGrpSpPr/>
          <p:nvPr/>
        </p:nvGrpSpPr>
        <p:grpSpPr>
          <a:xfrm>
            <a:off x="0" y="313"/>
            <a:ext cx="20104100" cy="11308715"/>
            <a:chOff x="0" y="0"/>
            <a:chExt cx="20104100" cy="11308715"/>
          </a:xfrm>
        </p:grpSpPr>
        <p:pic>
          <p:nvPicPr>
            <p:cNvPr id="395" name="Google Shape;395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06799" y="2819838"/>
              <a:ext cx="5102230" cy="3971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16795" y="2846470"/>
              <a:ext cx="7038283" cy="3919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91153" y="7010596"/>
              <a:ext cx="6729048" cy="3806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05429" y="7010596"/>
              <a:ext cx="6729083" cy="38066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63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0" name="Google Shape;400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63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00"/>
            <a:ext cx="20104363" cy="1130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>
            <p:ph type="title"/>
          </p:nvPr>
        </p:nvSpPr>
        <p:spPr>
          <a:xfrm>
            <a:off x="1023729" y="1557265"/>
            <a:ext cx="56643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OBJECTIVES:</a:t>
            </a:r>
            <a:endParaRPr/>
          </a:p>
        </p:txBody>
      </p:sp>
      <p:sp>
        <p:nvSpPr>
          <p:cNvPr id="408" name="Google Shape;408;p64"/>
          <p:cNvSpPr txBox="1"/>
          <p:nvPr/>
        </p:nvSpPr>
        <p:spPr>
          <a:xfrm>
            <a:off x="1023729" y="3143630"/>
            <a:ext cx="7792720" cy="7268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1625">
            <a:spAutoFit/>
          </a:bodyPr>
          <a:lstStyle/>
          <a:p>
            <a:pPr indent="-476883" lvl="0" marL="488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Trebuchet MS"/>
              <a:buChar char="•"/>
            </a:pPr>
            <a:r>
              <a:rPr b="1" lang="en-US" sz="3750">
                <a:latin typeface="Arial"/>
                <a:ea typeface="Arial"/>
                <a:cs typeface="Arial"/>
                <a:sym typeface="Arial"/>
              </a:rPr>
              <a:t>Recommending Relevant Movies</a:t>
            </a:r>
            <a:endParaRPr sz="3750">
              <a:latin typeface="Arial"/>
              <a:ea typeface="Arial"/>
              <a:cs typeface="Arial"/>
              <a:sym typeface="Arial"/>
            </a:endParaRPr>
          </a:p>
          <a:p>
            <a:pPr indent="-476883" lvl="0" marL="488950" marR="2360930" rtl="0" algn="l">
              <a:lnSpc>
                <a:spcPct val="102899"/>
              </a:lnSpc>
              <a:spcBef>
                <a:spcPts val="3529"/>
              </a:spcBef>
              <a:spcAft>
                <a:spcPts val="0"/>
              </a:spcAft>
              <a:buSzPts val="4600"/>
              <a:buFont typeface="Trebuchet MS"/>
              <a:buChar char="•"/>
            </a:pPr>
            <a:r>
              <a:rPr b="1" lang="en-US" sz="3750">
                <a:latin typeface="Arial"/>
                <a:ea typeface="Arial"/>
                <a:cs typeface="Arial"/>
                <a:sym typeface="Arial"/>
              </a:rPr>
              <a:t>Increase Conversion &amp;  Reduce	Downtime</a:t>
            </a:r>
            <a:endParaRPr sz="3750">
              <a:latin typeface="Arial"/>
              <a:ea typeface="Arial"/>
              <a:cs typeface="Arial"/>
              <a:sym typeface="Arial"/>
            </a:endParaRPr>
          </a:p>
          <a:p>
            <a:pPr indent="-476883" lvl="0" marL="488950" marR="1161415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SzPts val="4600"/>
              <a:buFont typeface="Trebuchet MS"/>
              <a:buChar char="•"/>
            </a:pPr>
            <a:r>
              <a:rPr b="1" lang="en-US" sz="3750">
                <a:latin typeface="Arial"/>
                <a:ea typeface="Arial"/>
                <a:cs typeface="Arial"/>
                <a:sym typeface="Arial"/>
              </a:rPr>
              <a:t>Providing Unique Customer  Experience</a:t>
            </a:r>
            <a:endParaRPr sz="3750">
              <a:latin typeface="Arial"/>
              <a:ea typeface="Arial"/>
              <a:cs typeface="Arial"/>
              <a:sym typeface="Arial"/>
            </a:endParaRPr>
          </a:p>
          <a:p>
            <a:pPr indent="-476883" lvl="0" marL="488950" marR="0" rtl="0" algn="l">
              <a:lnSpc>
                <a:spcPct val="100000"/>
              </a:lnSpc>
              <a:spcBef>
                <a:spcPts val="3685"/>
              </a:spcBef>
              <a:spcAft>
                <a:spcPts val="0"/>
              </a:spcAft>
              <a:buSzPts val="4600"/>
              <a:buFont typeface="Trebuchet MS"/>
              <a:buChar char="•"/>
            </a:pPr>
            <a:r>
              <a:rPr b="1" lang="en-US" sz="3750">
                <a:latin typeface="Arial"/>
                <a:ea typeface="Arial"/>
                <a:cs typeface="Arial"/>
                <a:sym typeface="Arial"/>
              </a:rPr>
              <a:t>Increase Loyalty &amp; Satisfaction</a:t>
            </a:r>
            <a:endParaRPr sz="3750">
              <a:latin typeface="Arial"/>
              <a:ea typeface="Arial"/>
              <a:cs typeface="Arial"/>
              <a:sym typeface="Arial"/>
            </a:endParaRPr>
          </a:p>
          <a:p>
            <a:pPr indent="-476883" lvl="0" marL="488950" marR="0" rtl="0" algn="l">
              <a:lnSpc>
                <a:spcPct val="100000"/>
              </a:lnSpc>
              <a:spcBef>
                <a:spcPts val="3704"/>
              </a:spcBef>
              <a:spcAft>
                <a:spcPts val="0"/>
              </a:spcAft>
              <a:buSzPts val="4600"/>
              <a:buFont typeface="Trebuchet MS"/>
              <a:buChar char="•"/>
            </a:pPr>
            <a:r>
              <a:rPr b="1" lang="en-US" sz="3750">
                <a:latin typeface="Arial"/>
                <a:ea typeface="Arial"/>
                <a:cs typeface="Arial"/>
                <a:sym typeface="Arial"/>
              </a:rPr>
              <a:t>User Friendly &amp; Time Saving</a:t>
            </a:r>
            <a:endParaRPr sz="3750">
              <a:latin typeface="Arial"/>
              <a:ea typeface="Arial"/>
              <a:cs typeface="Arial"/>
              <a:sym typeface="Arial"/>
            </a:endParaRPr>
          </a:p>
          <a:p>
            <a:pPr indent="-476883" lvl="0" marL="488950" marR="0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SzPts val="4600"/>
              <a:buFont typeface="Trebuchet MS"/>
              <a:buChar char="•"/>
            </a:pPr>
            <a:r>
              <a:rPr b="1" lang="en-US" sz="3750">
                <a:latin typeface="Arial"/>
                <a:ea typeface="Arial"/>
                <a:cs typeface="Arial"/>
                <a:sym typeface="Arial"/>
              </a:rPr>
              <a:t>Increase Sales</a:t>
            </a:r>
            <a:endParaRPr sz="37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64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10" name="Google Shape;410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70437" y="3098476"/>
              <a:ext cx="8294297" cy="6532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64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12" name="Google Shape;412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p64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392" cy="1130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>
            <p:ph type="title"/>
          </p:nvPr>
        </p:nvSpPr>
        <p:spPr>
          <a:xfrm>
            <a:off x="1023729" y="1299507"/>
            <a:ext cx="70269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REQUIREMENTS</a:t>
            </a:r>
            <a:endParaRPr/>
          </a:p>
        </p:txBody>
      </p:sp>
      <p:sp>
        <p:nvSpPr>
          <p:cNvPr id="420" name="Google Shape;420;p65"/>
          <p:cNvSpPr txBox="1"/>
          <p:nvPr/>
        </p:nvSpPr>
        <p:spPr>
          <a:xfrm>
            <a:off x="1043896" y="2807904"/>
            <a:ext cx="4589780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Software Requirements: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206375" lvl="0" marL="218440" marR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2950"/>
              <a:buFont typeface="Trebuchet MS"/>
              <a:buChar char="•"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471799" y="3728777"/>
            <a:ext cx="105156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System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1043896" y="3728777"/>
            <a:ext cx="3086100" cy="1174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06375" lvl="0" marL="218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50"/>
              <a:buFont typeface="Trebuchet MS"/>
              <a:buChar char="•"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Windows Operating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06375" lvl="0" marL="218440" marR="0" rtl="0" algn="l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SzPts val="2950"/>
              <a:buFont typeface="Trebuchet MS"/>
              <a:buChar char="•"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MS Excel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06375" lvl="0" marL="218440" marR="0" rtl="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SzPts val="2950"/>
              <a:buFont typeface="Trebuchet MS"/>
              <a:buChar char="•"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Jupyter Lab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65"/>
          <p:cNvSpPr txBox="1"/>
          <p:nvPr/>
        </p:nvSpPr>
        <p:spPr>
          <a:xfrm>
            <a:off x="1043896" y="5309893"/>
            <a:ext cx="3131185" cy="528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Language Used: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206375" lvl="0" marL="218440" marR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2950"/>
              <a:buFont typeface="Trebuchet MS"/>
              <a:buChar char="•"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Python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80985" lvl="1" marL="38481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434343"/>
              </a:buClr>
              <a:buSzPts val="4425"/>
              <a:buFont typeface="Georgia"/>
              <a:buChar char="•"/>
            </a:pPr>
            <a:r>
              <a:rPr b="1" baseline="30000" i="1" lang="en-US" sz="3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b="0" baseline="3000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0985" lvl="1" marL="38481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434343"/>
              </a:buClr>
              <a:buSzPts val="4425"/>
              <a:buFont typeface="Georgia"/>
              <a:buChar char="•"/>
            </a:pPr>
            <a:r>
              <a:rPr b="1" baseline="30000" i="1" lang="en-US" sz="3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endParaRPr b="0" baseline="3000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0985" lvl="1" marL="384810" marR="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rgbClr val="434343"/>
              </a:buClr>
              <a:buSzPts val="4425"/>
              <a:buFont typeface="Georgia"/>
              <a:buChar char="•"/>
            </a:pPr>
            <a:r>
              <a:rPr b="1" baseline="30000" i="1" lang="en-US" sz="3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Scikit-learn</a:t>
            </a:r>
            <a:endParaRPr b="0" baseline="3000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Georgia"/>
              <a:buNone/>
            </a:pPr>
            <a:r>
              <a:t/>
            </a:r>
            <a:endParaRPr b="0" i="0" sz="3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3970" marR="298450" rtl="0" algn="l">
              <a:lnSpc>
                <a:spcPct val="119656"/>
              </a:lnSpc>
              <a:spcBef>
                <a:spcPts val="2760"/>
              </a:spcBef>
              <a:spcAft>
                <a:spcPts val="0"/>
              </a:spcAft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Min. Hardware  Requirements: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216534" lvl="0" marL="22860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2950"/>
              <a:buFont typeface="Trebuchet MS"/>
              <a:buChar char="•"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8 GB RAM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16534" lvl="0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950"/>
              <a:buFont typeface="Trebuchet MS"/>
              <a:buChar char="•"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500 GB HDD/SSD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16534" lvl="0" marL="228600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950"/>
              <a:buFont typeface="Trebuchet MS"/>
              <a:buChar char="•"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Intel Core i3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65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25" name="Google Shape;425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94439" y="2944755"/>
              <a:ext cx="3680930" cy="3680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93590" y="7496232"/>
              <a:ext cx="4429378" cy="2057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p65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28" name="Google Shape;428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65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/>
          <p:nvPr>
            <p:ph type="title"/>
          </p:nvPr>
        </p:nvSpPr>
        <p:spPr>
          <a:xfrm>
            <a:off x="1023729" y="1407508"/>
            <a:ext cx="69489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436" name="Google Shape;436;p66"/>
          <p:cNvSpPr/>
          <p:nvPr/>
        </p:nvSpPr>
        <p:spPr>
          <a:xfrm>
            <a:off x="3141002" y="8039119"/>
            <a:ext cx="3043555" cy="466725"/>
          </a:xfrm>
          <a:custGeom>
            <a:rect b="b" l="l" r="r" t="t"/>
            <a:pathLst>
              <a:path extrusionOk="0" h="466725" w="3043554">
                <a:moveTo>
                  <a:pt x="-15" y="16"/>
                </a:moveTo>
                <a:lnTo>
                  <a:pt x="3043409" y="16"/>
                </a:lnTo>
                <a:lnTo>
                  <a:pt x="3043409" y="466573"/>
                </a:lnTo>
                <a:lnTo>
                  <a:pt x="-15" y="466573"/>
                </a:lnTo>
                <a:lnTo>
                  <a:pt x="-15" y="16"/>
                </a:lnTo>
                <a:close/>
              </a:path>
            </a:pathLst>
          </a:custGeom>
          <a:noFill/>
          <a:ln cap="flat" cmpd="sng" w="20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7" name="Google Shape;437;p66"/>
          <p:cNvSpPr txBox="1"/>
          <p:nvPr/>
        </p:nvSpPr>
        <p:spPr>
          <a:xfrm>
            <a:off x="1019779" y="2494343"/>
            <a:ext cx="11089640" cy="6219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Arial"/>
                <a:ea typeface="Arial"/>
                <a:cs typeface="Arial"/>
                <a:sym typeface="Arial"/>
              </a:rPr>
              <a:t>TYPES OF RECOMMENDATION SYSTEM</a:t>
            </a:r>
            <a:endParaRPr sz="4600">
              <a:latin typeface="Arial"/>
              <a:ea typeface="Arial"/>
              <a:cs typeface="Arial"/>
              <a:sym typeface="Arial"/>
            </a:endParaRPr>
          </a:p>
          <a:p>
            <a:pPr indent="-236854" lvl="0" marL="252729" marR="0" rtl="0" algn="l">
              <a:lnSpc>
                <a:spcPct val="100000"/>
              </a:lnSpc>
              <a:spcBef>
                <a:spcPts val="2670"/>
              </a:spcBef>
              <a:spcAft>
                <a:spcPts val="0"/>
              </a:spcAft>
              <a:buSzPts val="2250"/>
              <a:buFont typeface="Trebuchet MS"/>
              <a:buChar char="•"/>
            </a:pP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DEMOGRAPHIC: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16510" marR="2744470" rtl="0" algn="l">
              <a:lnSpc>
                <a:spcPct val="103000"/>
              </a:lnSpc>
              <a:spcBef>
                <a:spcPts val="1739"/>
              </a:spcBef>
              <a:spcAft>
                <a:spcPts val="0"/>
              </a:spcAft>
              <a:buNone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The recommendations are the same for every user. They are generalized, not  personalised. These types of systems are behind sections like “Top Trending”.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236854" lvl="0" marL="2527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rebuchet MS"/>
              <a:buChar char="•"/>
            </a:pP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POPULARITY BASED: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16510" marR="0" rtl="0" algn="l">
              <a:lnSpc>
                <a:spcPct val="100000"/>
              </a:lnSpc>
              <a:spcBef>
                <a:spcPts val="1835"/>
              </a:spcBef>
              <a:spcAft>
                <a:spcPts val="0"/>
              </a:spcAft>
              <a:buNone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Recommends items those are popular &amp; trending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236854" lvl="0" marL="2527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rebuchet MS"/>
              <a:buChar char="•"/>
            </a:pP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CONTENT-BASED: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16510" marR="0" rtl="0" algn="l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None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Recommends item based on similarity between items &amp; user’s preferences.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236854" lvl="0" marL="2527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rebuchet MS"/>
              <a:buChar char="•"/>
            </a:pP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COLLABORATIVE: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16510" marR="0" rtl="0" algn="l">
              <a:lnSpc>
                <a:spcPct val="100000"/>
              </a:lnSpc>
              <a:spcBef>
                <a:spcPts val="1820"/>
              </a:spcBef>
              <a:spcAft>
                <a:spcPts val="0"/>
              </a:spcAft>
              <a:buNone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Recommends items those are preferred by similar users.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2520315" marR="0" rtl="0" algn="l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None/>
            </a:pPr>
            <a:r>
              <a:rPr lang="en-US" sz="1650">
                <a:latin typeface="Arial"/>
                <a:ea typeface="Arial"/>
                <a:cs typeface="Arial"/>
                <a:sym typeface="Arial"/>
              </a:rPr>
              <a:t>Recommender Systems</a:t>
            </a:r>
            <a:endParaRPr sz="1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6"/>
          <p:cNvSpPr txBox="1"/>
          <p:nvPr/>
        </p:nvSpPr>
        <p:spPr>
          <a:xfrm>
            <a:off x="817918" y="9613398"/>
            <a:ext cx="1675130" cy="1020444"/>
          </a:xfrm>
          <a:prstGeom prst="rect">
            <a:avLst/>
          </a:prstGeom>
          <a:noFill/>
          <a:ln cap="flat" cmpd="sng" w="20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4454" lvl="0" marL="304800" marR="22225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50">
                <a:latin typeface="Arial"/>
                <a:ea typeface="Arial"/>
                <a:cs typeface="Arial"/>
                <a:sym typeface="Arial"/>
              </a:rPr>
              <a:t>Collaborative  Filtering</a:t>
            </a:r>
            <a:endParaRPr sz="1650">
              <a:latin typeface="Arial"/>
              <a:ea typeface="Arial"/>
              <a:cs typeface="Arial"/>
              <a:sym typeface="Arial"/>
            </a:endParaRPr>
          </a:p>
          <a:p>
            <a:pPr indent="0" lvl="0" marL="245745" marR="0" rtl="0" algn="l">
              <a:lnSpc>
                <a:spcPct val="119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Arial"/>
                <a:ea typeface="Arial"/>
                <a:cs typeface="Arial"/>
                <a:sym typeface="Arial"/>
              </a:rPr>
              <a:t>(CF)</a:t>
            </a:r>
            <a:endParaRPr sz="1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6"/>
          <p:cNvSpPr txBox="1"/>
          <p:nvPr/>
        </p:nvSpPr>
        <p:spPr>
          <a:xfrm>
            <a:off x="5063756" y="9643992"/>
            <a:ext cx="1307465" cy="865505"/>
          </a:xfrm>
          <a:prstGeom prst="rect">
            <a:avLst/>
          </a:prstGeom>
          <a:noFill/>
          <a:ln cap="flat" cmpd="sng" w="20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0475">
            <a:spAutoFit/>
          </a:bodyPr>
          <a:lstStyle/>
          <a:p>
            <a:pPr indent="-62864" lvl="0" marL="205104" marR="18923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Arial"/>
                <a:ea typeface="Arial"/>
                <a:cs typeface="Arial"/>
                <a:sym typeface="Arial"/>
              </a:rPr>
              <a:t>Content  Based  Approach</a:t>
            </a:r>
            <a:endParaRPr sz="1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6"/>
          <p:cNvSpPr txBox="1"/>
          <p:nvPr/>
        </p:nvSpPr>
        <p:spPr>
          <a:xfrm>
            <a:off x="6859079" y="9664871"/>
            <a:ext cx="1212850" cy="768985"/>
          </a:xfrm>
          <a:prstGeom prst="rect">
            <a:avLst/>
          </a:prstGeom>
          <a:noFill/>
          <a:ln cap="flat" cmpd="sng" w="20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1140" lvl="0" marL="365125" marR="13843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50">
                <a:latin typeface="Arial"/>
                <a:ea typeface="Arial"/>
                <a:cs typeface="Arial"/>
                <a:sym typeface="Arial"/>
              </a:rPr>
              <a:t>Popularity  Based</a:t>
            </a:r>
            <a:endParaRPr sz="16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66"/>
          <p:cNvGrpSpPr/>
          <p:nvPr/>
        </p:nvGrpSpPr>
        <p:grpSpPr>
          <a:xfrm>
            <a:off x="1977113" y="3678078"/>
            <a:ext cx="17156788" cy="6454806"/>
            <a:chOff x="1977113" y="3678078"/>
            <a:chExt cx="17156788" cy="6454806"/>
          </a:xfrm>
        </p:grpSpPr>
        <p:sp>
          <p:nvSpPr>
            <p:cNvPr id="442" name="Google Shape;442;p66"/>
            <p:cNvSpPr/>
            <p:nvPr/>
          </p:nvSpPr>
          <p:spPr>
            <a:xfrm>
              <a:off x="1977113" y="8481931"/>
              <a:ext cx="5564505" cy="1170940"/>
            </a:xfrm>
            <a:custGeom>
              <a:rect b="b" l="l" r="r" t="t"/>
              <a:pathLst>
                <a:path extrusionOk="0" h="1170940" w="5564505">
                  <a:moveTo>
                    <a:pt x="0" y="1086111"/>
                  </a:moveTo>
                  <a:lnTo>
                    <a:pt x="1315434" y="60832"/>
                  </a:lnTo>
                </a:path>
                <a:path extrusionOk="0" h="1170940" w="5564505">
                  <a:moveTo>
                    <a:pt x="3786092" y="1170349"/>
                  </a:moveTo>
                  <a:lnTo>
                    <a:pt x="3006341" y="0"/>
                  </a:lnTo>
                </a:path>
                <a:path extrusionOk="0" h="1170940" w="5564505">
                  <a:moveTo>
                    <a:pt x="3880414" y="30238"/>
                  </a:moveTo>
                  <a:lnTo>
                    <a:pt x="5564134" y="1140466"/>
                  </a:lnTo>
                </a:path>
              </a:pathLst>
            </a:custGeom>
            <a:noFill/>
            <a:ln cap="flat" cmpd="sng" w="208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43" name="Google Shape;443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00868" y="3678078"/>
              <a:ext cx="9033033" cy="64548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p66"/>
          <p:cNvSpPr txBox="1"/>
          <p:nvPr/>
        </p:nvSpPr>
        <p:spPr>
          <a:xfrm>
            <a:off x="2901594" y="9643636"/>
            <a:ext cx="1675130" cy="768985"/>
          </a:xfrm>
          <a:prstGeom prst="rect">
            <a:avLst/>
          </a:prstGeom>
          <a:noFill/>
          <a:ln cap="flat" cmpd="sng" w="20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05740" marR="0" rtl="0" algn="l">
              <a:lnSpc>
                <a:spcPct val="119696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50">
                <a:latin typeface="Arial"/>
                <a:ea typeface="Arial"/>
                <a:cs typeface="Arial"/>
                <a:sym typeface="Arial"/>
              </a:rPr>
              <a:t>Demographic</a:t>
            </a:r>
            <a:endParaRPr sz="1650"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0" rtl="0" algn="l">
              <a:lnSpc>
                <a:spcPct val="119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Arial"/>
                <a:ea typeface="Arial"/>
                <a:cs typeface="Arial"/>
                <a:sym typeface="Arial"/>
              </a:rPr>
              <a:t>Based</a:t>
            </a:r>
            <a:endParaRPr sz="16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66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446" name="Google Shape;446;p66"/>
            <p:cNvSpPr/>
            <p:nvPr/>
          </p:nvSpPr>
          <p:spPr>
            <a:xfrm>
              <a:off x="3412439" y="8508193"/>
              <a:ext cx="653415" cy="1116965"/>
            </a:xfrm>
            <a:custGeom>
              <a:rect b="b" l="l" r="r" t="t"/>
              <a:pathLst>
                <a:path extrusionOk="0" h="1116965" w="653414">
                  <a:moveTo>
                    <a:pt x="-17" y="1116732"/>
                  </a:moveTo>
                  <a:lnTo>
                    <a:pt x="653381" y="14"/>
                  </a:lnTo>
                </a:path>
              </a:pathLst>
            </a:custGeom>
            <a:noFill/>
            <a:ln cap="flat" cmpd="sng" w="208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7" name="Google Shape;447;p66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48" name="Google Shape;448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66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1600" y="6794775"/>
            <a:ext cx="10447900" cy="39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7"/>
          <p:cNvSpPr txBox="1"/>
          <p:nvPr>
            <p:ph type="title"/>
          </p:nvPr>
        </p:nvSpPr>
        <p:spPr>
          <a:xfrm>
            <a:off x="1007079" y="1285474"/>
            <a:ext cx="79674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9209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</a:t>
            </a:r>
            <a:endParaRPr/>
          </a:p>
          <a:p>
            <a:pPr indent="0" lvl="0" marL="25400" rtl="0" algn="l">
              <a:lnSpc>
                <a:spcPct val="7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C</a:t>
            </a:r>
            <a:r>
              <a:rPr baseline="-25000" lang="en-US" sz="10500"/>
              <a:t>P</a:t>
            </a:r>
            <a:r>
              <a:rPr lang="en-US" sz="4500"/>
              <a:t>O</a:t>
            </a:r>
            <a:r>
              <a:rPr baseline="-25000" lang="en-US" sz="10500"/>
              <a:t>L</a:t>
            </a:r>
            <a:r>
              <a:rPr lang="en-US" sz="4500"/>
              <a:t>N</a:t>
            </a:r>
            <a:r>
              <a:rPr baseline="-25000" lang="en-US" sz="10500"/>
              <a:t>A</a:t>
            </a:r>
            <a:r>
              <a:rPr lang="en-US" sz="4500"/>
              <a:t>TE</a:t>
            </a:r>
            <a:r>
              <a:rPr baseline="-25000" lang="en-US" sz="10500"/>
              <a:t>N</a:t>
            </a:r>
            <a:r>
              <a:rPr lang="en-US" sz="4500"/>
              <a:t>N</a:t>
            </a:r>
            <a:r>
              <a:rPr baseline="-25000" lang="en-US" sz="10500"/>
              <a:t>:</a:t>
            </a:r>
            <a:r>
              <a:rPr lang="en-US" sz="4500"/>
              <a:t>T BASED FILTERING</a:t>
            </a:r>
            <a:endParaRPr sz="4500"/>
          </a:p>
        </p:txBody>
      </p:sp>
      <p:sp>
        <p:nvSpPr>
          <p:cNvPr id="457" name="Google Shape;457;p67"/>
          <p:cNvSpPr txBox="1"/>
          <p:nvPr>
            <p:ph idx="1" type="body"/>
          </p:nvPr>
        </p:nvSpPr>
        <p:spPr>
          <a:xfrm>
            <a:off x="978009" y="3694220"/>
            <a:ext cx="9226500" cy="26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5750" lvl="0" marL="2978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800"/>
              <a:buFont typeface="Arial"/>
              <a:buChar char="•"/>
            </a:pPr>
            <a:r>
              <a:rPr lang="en-US" sz="2800"/>
              <a:t>We have used Vectorization Techniques</a:t>
            </a:r>
            <a:endParaRPr sz="2800"/>
          </a:p>
          <a:p>
            <a:pPr indent="0" lvl="0" marL="365125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b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idea behind the vectorization is to represent documents 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51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feature vectors.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31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Bag of Words :</a:t>
            </a:r>
            <a:endParaRPr/>
          </a:p>
        </p:txBody>
      </p:sp>
      <p:sp>
        <p:nvSpPr>
          <p:cNvPr id="458" name="Google Shape;458;p67"/>
          <p:cNvSpPr txBox="1"/>
          <p:nvPr/>
        </p:nvSpPr>
        <p:spPr>
          <a:xfrm>
            <a:off x="978009" y="7637639"/>
            <a:ext cx="150495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•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7"/>
          <p:cNvSpPr txBox="1"/>
          <p:nvPr/>
        </p:nvSpPr>
        <p:spPr>
          <a:xfrm>
            <a:off x="978009" y="6324364"/>
            <a:ext cx="10295890" cy="22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41958" lvl="0" marL="454025" marR="232981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In this approach, scores in the document term matrix  are the simply the number of occurrences of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40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terms in each document 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69265" marR="508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order of the word does not matter, it just count the number of  terms.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0" name="Google Shape;460;p67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461" name="Google Shape;461;p67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62" name="Google Shape;462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" name="Google Shape;463;p67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80908" y="2639942"/>
            <a:ext cx="5057089" cy="632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0"/>
            <a:ext cx="20104099" cy="1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/>
          <p:nvPr>
            <p:ph type="title"/>
          </p:nvPr>
        </p:nvSpPr>
        <p:spPr>
          <a:xfrm>
            <a:off x="944900" y="1856793"/>
            <a:ext cx="102903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ADVANTAGES:</a:t>
            </a:r>
            <a:endParaRPr/>
          </a:p>
        </p:txBody>
      </p:sp>
      <p:sp>
        <p:nvSpPr>
          <p:cNvPr id="471" name="Google Shape;471;p68"/>
          <p:cNvSpPr txBox="1"/>
          <p:nvPr/>
        </p:nvSpPr>
        <p:spPr>
          <a:xfrm>
            <a:off x="939858" y="4144217"/>
            <a:ext cx="6388735" cy="57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72440" lvl="0" marL="4845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50"/>
              <a:buFont typeface="Trebuchet MS"/>
              <a:buChar char="•"/>
            </a:pPr>
            <a:r>
              <a:rPr b="1" lang="en-US" sz="3700">
                <a:latin typeface="Arial"/>
                <a:ea typeface="Arial"/>
                <a:cs typeface="Arial"/>
                <a:sym typeface="Arial"/>
              </a:rPr>
              <a:t>Provide Relevant Material</a:t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-472440" lvl="0" marL="484505" marR="0" rtl="0" algn="l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SzPts val="4550"/>
              <a:buFont typeface="Trebuchet MS"/>
              <a:buChar char="•"/>
            </a:pPr>
            <a:r>
              <a:rPr b="1" lang="en-US" sz="3700">
                <a:latin typeface="Arial"/>
                <a:ea typeface="Arial"/>
                <a:cs typeface="Arial"/>
                <a:sym typeface="Arial"/>
              </a:rPr>
              <a:t>Improve Retention</a:t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-472440" lvl="0" marL="484505" marR="215265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4550"/>
              <a:buFont typeface="Trebuchet MS"/>
              <a:buChar char="•"/>
            </a:pPr>
            <a:r>
              <a:rPr b="1" lang="en-US" sz="3700">
                <a:latin typeface="Arial"/>
                <a:ea typeface="Arial"/>
                <a:cs typeface="Arial"/>
                <a:sym typeface="Arial"/>
              </a:rPr>
              <a:t>Increases Sales &amp;  Conversion</a:t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-472440" lvl="0" marL="484505" marR="0" rtl="0" algn="l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SzPts val="4550"/>
              <a:buFont typeface="Trebuchet MS"/>
              <a:buChar char="•"/>
            </a:pPr>
            <a:r>
              <a:rPr b="1" lang="en-US" sz="3700">
                <a:latin typeface="Arial"/>
                <a:ea typeface="Arial"/>
                <a:cs typeface="Arial"/>
                <a:sym typeface="Arial"/>
              </a:rPr>
              <a:t>Form Habit</a:t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-472440" lvl="0" marL="48450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4550"/>
              <a:buFont typeface="Trebuchet MS"/>
              <a:buChar char="•"/>
            </a:pPr>
            <a:r>
              <a:rPr b="1" lang="en-US" sz="3700">
                <a:latin typeface="Arial"/>
                <a:ea typeface="Arial"/>
                <a:cs typeface="Arial"/>
                <a:sym typeface="Arial"/>
              </a:rPr>
              <a:t>Increased User Satisfaction</a:t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-472440" lvl="0" marL="48450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4550"/>
              <a:buFont typeface="Trebuchet MS"/>
              <a:buChar char="•"/>
            </a:pPr>
            <a:r>
              <a:rPr b="1" lang="en-US" sz="3700">
                <a:latin typeface="Arial"/>
                <a:ea typeface="Arial"/>
                <a:cs typeface="Arial"/>
                <a:sym typeface="Arial"/>
              </a:rPr>
              <a:t>Reduces Churn</a:t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-472440" lvl="0" marL="484505" marR="0" rtl="0" algn="l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SzPts val="4550"/>
              <a:buFont typeface="Trebuchet MS"/>
              <a:buChar char="•"/>
            </a:pPr>
            <a:r>
              <a:rPr b="1" lang="en-US" sz="3700">
                <a:latin typeface="Arial"/>
                <a:ea typeface="Arial"/>
                <a:cs typeface="Arial"/>
                <a:sym typeface="Arial"/>
              </a:rPr>
              <a:t>Accelerate Work</a:t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-472440" lvl="0" marL="48450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4550"/>
              <a:buFont typeface="Trebuchet MS"/>
              <a:buChar char="•"/>
            </a:pPr>
            <a:r>
              <a:rPr b="1" lang="en-US" sz="3700">
                <a:latin typeface="Arial"/>
                <a:ea typeface="Arial"/>
                <a:cs typeface="Arial"/>
                <a:sym typeface="Arial"/>
              </a:rPr>
              <a:t>Saves Time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" name="Google Shape;472;p68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73" name="Google Shape;473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97428" y="4236789"/>
              <a:ext cx="9790473" cy="5089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68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75" name="Google Shape;475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6" name="Google Shape;476;p68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0"/>
            <a:ext cx="20104406" cy="1130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325" y="1713000"/>
            <a:ext cx="11206224" cy="57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9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9"/>
          <p:cNvSpPr txBox="1"/>
          <p:nvPr>
            <p:ph idx="1" type="body"/>
          </p:nvPr>
        </p:nvSpPr>
        <p:spPr>
          <a:xfrm>
            <a:off x="978009" y="3694220"/>
            <a:ext cx="92265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100" y="0"/>
            <a:ext cx="20378717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978009" y="3694220"/>
            <a:ext cx="92265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5875"/>
            <a:ext cx="20104099" cy="1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1023729" y="889109"/>
            <a:ext cx="38283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09" name="Google Shape;309;p53"/>
          <p:cNvSpPr txBox="1"/>
          <p:nvPr/>
        </p:nvSpPr>
        <p:spPr>
          <a:xfrm>
            <a:off x="1010775" y="2287347"/>
            <a:ext cx="3977640" cy="886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528955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50"/>
              <a:buFont typeface="Arial"/>
              <a:buAutoNum type="arabicPeriod"/>
            </a:pPr>
            <a:r>
              <a:rPr b="1" lang="en-US" sz="285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SzPts val="2750"/>
              <a:buFont typeface="Arial"/>
              <a:buNone/>
            </a:pPr>
            <a:r>
              <a:t/>
            </a:r>
            <a:endParaRPr sz="2750">
              <a:latin typeface="Arial"/>
              <a:ea typeface="Arial"/>
              <a:cs typeface="Arial"/>
              <a:sym typeface="Arial"/>
            </a:endParaRPr>
          </a:p>
          <a:p>
            <a:pPr indent="-528955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50"/>
              <a:buFont typeface="Arial"/>
              <a:buAutoNum type="arabicPeriod"/>
            </a:pPr>
            <a:r>
              <a:rPr b="1" lang="en-US" sz="2850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2750"/>
              <a:buFont typeface="Arial"/>
              <a:buNone/>
            </a:pPr>
            <a:r>
              <a:t/>
            </a:r>
            <a:endParaRPr sz="2750">
              <a:latin typeface="Arial"/>
              <a:ea typeface="Arial"/>
              <a:cs typeface="Arial"/>
              <a:sym typeface="Arial"/>
            </a:endParaRPr>
          </a:p>
          <a:p>
            <a:pPr indent="-528955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50"/>
              <a:buFont typeface="Arial"/>
              <a:buAutoNum type="arabicPeriod"/>
            </a:pPr>
            <a:r>
              <a:rPr b="1" lang="en-US" sz="2850">
                <a:latin typeface="Arial"/>
                <a:ea typeface="Arial"/>
                <a:cs typeface="Arial"/>
                <a:sym typeface="Arial"/>
              </a:rPr>
              <a:t>Real World Example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2750"/>
              <a:buFont typeface="Arial"/>
              <a:buNone/>
            </a:pPr>
            <a:r>
              <a:t/>
            </a:r>
            <a:endParaRPr sz="2750">
              <a:latin typeface="Arial"/>
              <a:ea typeface="Arial"/>
              <a:cs typeface="Arial"/>
              <a:sym typeface="Arial"/>
            </a:endParaRPr>
          </a:p>
          <a:p>
            <a:pPr indent="-528955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50"/>
              <a:buFont typeface="Arial"/>
              <a:buAutoNum type="arabicPeriod"/>
            </a:pPr>
            <a:r>
              <a:rPr b="1" lang="en-US" sz="2850">
                <a:latin typeface="Arial"/>
                <a:ea typeface="Arial"/>
                <a:cs typeface="Arial"/>
                <a:sym typeface="Arial"/>
              </a:rPr>
              <a:t>Objectives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2750"/>
              <a:buFont typeface="Arial"/>
              <a:buNone/>
            </a:pPr>
            <a:r>
              <a:t/>
            </a:r>
            <a:endParaRPr sz="2750">
              <a:latin typeface="Arial"/>
              <a:ea typeface="Arial"/>
              <a:cs typeface="Arial"/>
              <a:sym typeface="Arial"/>
            </a:endParaRPr>
          </a:p>
          <a:p>
            <a:pPr indent="-528955" lvl="0" marL="55245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850"/>
              <a:buFont typeface="Arial"/>
              <a:buAutoNum type="arabicPeriod"/>
            </a:pPr>
            <a:r>
              <a:rPr b="1" lang="en-US" sz="2850">
                <a:latin typeface="Arial"/>
                <a:ea typeface="Arial"/>
                <a:cs typeface="Arial"/>
                <a:sym typeface="Arial"/>
              </a:rPr>
              <a:t>Requirements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2750"/>
              <a:buFont typeface="Arial"/>
              <a:buNone/>
            </a:pPr>
            <a:r>
              <a:t/>
            </a:r>
            <a:endParaRPr sz="2750">
              <a:latin typeface="Arial"/>
              <a:ea typeface="Arial"/>
              <a:cs typeface="Arial"/>
              <a:sym typeface="Arial"/>
            </a:endParaRPr>
          </a:p>
          <a:p>
            <a:pPr indent="-528955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50"/>
              <a:buFont typeface="Arial"/>
              <a:buAutoNum type="arabicPeriod"/>
            </a:pPr>
            <a:r>
              <a:rPr b="1" lang="en-US" sz="2850">
                <a:latin typeface="Arial"/>
                <a:ea typeface="Arial"/>
                <a:cs typeface="Arial"/>
                <a:sym typeface="Arial"/>
              </a:rPr>
              <a:t>Methodology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2750"/>
              <a:buFont typeface="Arial"/>
              <a:buNone/>
            </a:pPr>
            <a:r>
              <a:t/>
            </a:r>
            <a:endParaRPr sz="2750">
              <a:latin typeface="Arial"/>
              <a:ea typeface="Arial"/>
              <a:cs typeface="Arial"/>
              <a:sym typeface="Arial"/>
            </a:endParaRPr>
          </a:p>
          <a:p>
            <a:pPr indent="-528955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50"/>
              <a:buFont typeface="Arial"/>
              <a:buAutoNum type="arabicPeriod"/>
            </a:pPr>
            <a:r>
              <a:rPr b="1" lang="en-US" sz="2850">
                <a:latin typeface="Arial"/>
                <a:ea typeface="Arial"/>
                <a:cs typeface="Arial"/>
                <a:sym typeface="Arial"/>
              </a:rPr>
              <a:t>Project Plan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-11430" lvl="0" marL="24130" marR="159385" rtl="0" algn="l">
              <a:lnSpc>
                <a:spcPct val="193000"/>
              </a:lnSpc>
              <a:spcBef>
                <a:spcPts val="20"/>
              </a:spcBef>
              <a:spcAft>
                <a:spcPts val="0"/>
              </a:spcAft>
              <a:buSzPts val="2850"/>
              <a:buFont typeface="Arial"/>
              <a:buAutoNum type="arabicPeriod"/>
            </a:pPr>
            <a:r>
              <a:rPr b="1" lang="en-US" sz="2850">
                <a:latin typeface="Arial"/>
                <a:ea typeface="Arial"/>
                <a:cs typeface="Arial"/>
                <a:sym typeface="Arial"/>
              </a:rPr>
              <a:t>Project Advantages  9.Conclusion  10.Reference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750"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latin typeface="Arial"/>
                <a:ea typeface="Arial"/>
                <a:cs typeface="Arial"/>
                <a:sym typeface="Arial"/>
              </a:rPr>
              <a:t>s</a:t>
            </a:r>
            <a:endParaRPr sz="28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p53"/>
          <p:cNvGrpSpPr/>
          <p:nvPr/>
        </p:nvGrpSpPr>
        <p:grpSpPr>
          <a:xfrm>
            <a:off x="-22899" y="94989"/>
            <a:ext cx="20104100" cy="11223904"/>
            <a:chOff x="-22899" y="94989"/>
            <a:chExt cx="20104100" cy="11223904"/>
          </a:xfrm>
        </p:grpSpPr>
        <p:sp>
          <p:nvSpPr>
            <p:cNvPr id="311" name="Google Shape;311;p53"/>
            <p:cNvSpPr/>
            <p:nvPr/>
          </p:nvSpPr>
          <p:spPr>
            <a:xfrm>
              <a:off x="-22899" y="94993"/>
              <a:ext cx="20104100" cy="11223900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2" name="Google Shape;312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" name="Google Shape;313;p53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0"/>
            <a:ext cx="20104099" cy="1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1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71"/>
          <p:cNvSpPr txBox="1"/>
          <p:nvPr>
            <p:ph idx="1" type="body"/>
          </p:nvPr>
        </p:nvSpPr>
        <p:spPr>
          <a:xfrm>
            <a:off x="978009" y="3694220"/>
            <a:ext cx="92265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5875"/>
            <a:ext cx="20104099" cy="113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505" name="Google Shape;505;p7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506" name="Google Shape;506;p72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07" name="Google Shape;507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8" name="Google Shape;508;p72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200" y="1638550"/>
            <a:ext cx="17187474" cy="917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3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517" name="Google Shape;517;p73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518" name="Google Shape;518;p73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19" name="Google Shape;519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73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2700" y="1569800"/>
            <a:ext cx="16981226" cy="938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529" name="Google Shape;529;p74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530" name="Google Shape;530;p74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31" name="Google Shape;531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74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075" y="1638550"/>
            <a:ext cx="17256226" cy="921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5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541" name="Google Shape;541;p75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542" name="Google Shape;542;p75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43" name="Google Shape;543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4" name="Google Shape;544;p75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950" y="1604175"/>
            <a:ext cx="17153100" cy="92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6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553" name="Google Shape;553;p76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554" name="Google Shape;554;p76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55" name="Google Shape;555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76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7075" y="1638550"/>
            <a:ext cx="16981225" cy="91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7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565" name="Google Shape;565;p77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566" name="Google Shape;566;p77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67" name="Google Shape;567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8" name="Google Shape;568;p77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" name="Google Shape;56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8325" y="1638550"/>
            <a:ext cx="17187475" cy="93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8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577" name="Google Shape;577;p78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578" name="Google Shape;578;p78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79" name="Google Shape;579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" name="Google Shape;580;p78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1" name="Google Shape;58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6450" y="1801450"/>
            <a:ext cx="17221850" cy="918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9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589" name="Google Shape;589;p79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590" name="Google Shape;590;p79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91" name="Google Shape;591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" name="Google Shape;592;p79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0825" y="1638550"/>
            <a:ext cx="17324975" cy="92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0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601" name="Google Shape;601;p80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602" name="Google Shape;602;p80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03" name="Google Shape;603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4" name="Google Shape;604;p80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200" y="1753825"/>
            <a:ext cx="17153101" cy="92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1023729" y="1276469"/>
            <a:ext cx="67437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20" name="Google Shape;320;p54"/>
          <p:cNvSpPr txBox="1"/>
          <p:nvPr/>
        </p:nvSpPr>
        <p:spPr>
          <a:xfrm>
            <a:off x="1022293" y="2830573"/>
            <a:ext cx="17527905" cy="6901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-399415" lvl="0" marL="411480" marR="178435" rtl="0" algn="l">
              <a:lnSpc>
                <a:spcPct val="124516"/>
              </a:lnSpc>
              <a:spcBef>
                <a:spcPts val="0"/>
              </a:spcBef>
              <a:spcAft>
                <a:spcPts val="0"/>
              </a:spcAft>
              <a:buSzPts val="3850"/>
              <a:buFont typeface="Trebuchet MS"/>
              <a:buChar char="•"/>
            </a:pPr>
            <a:r>
              <a:rPr lang="en-US" sz="3100">
                <a:latin typeface="Arial"/>
                <a:ea typeface="Arial"/>
                <a:cs typeface="Arial"/>
                <a:sym typeface="Arial"/>
              </a:rPr>
              <a:t>Recommender System is a system that seeks to predict or filter preferences according to the  user’s choices. Recommender systems are utilised in a variety of areas including movies,  music,	news, books, research articles, search queries, social tags, and products in general.</a:t>
            </a:r>
            <a:endParaRPr sz="3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350"/>
              <a:buFont typeface="Arial"/>
              <a:buNone/>
            </a:pPr>
            <a:r>
              <a:t/>
            </a:r>
            <a:endParaRPr sz="3350">
              <a:latin typeface="Arial"/>
              <a:ea typeface="Arial"/>
              <a:cs typeface="Arial"/>
              <a:sym typeface="Arial"/>
            </a:endParaRPr>
          </a:p>
          <a:p>
            <a:pPr indent="-399415" lvl="0" marL="411480" marR="409575" rtl="0" algn="l">
              <a:lnSpc>
                <a:spcPct val="114900"/>
              </a:lnSpc>
              <a:spcBef>
                <a:spcPts val="5"/>
              </a:spcBef>
              <a:spcAft>
                <a:spcPts val="0"/>
              </a:spcAft>
              <a:buClr>
                <a:srgbClr val="212121"/>
              </a:buClr>
              <a:buSzPts val="3850"/>
              <a:buFont typeface="Trebuchet MS"/>
              <a:buChar char="•"/>
            </a:pPr>
            <a:r>
              <a:rPr lang="en-US" sz="31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The purpose of a recommendation system basically is to search for content that would be  interesting to an individual. Moreover, it involves a number of factors to create personalised  lists	of useful and interesting content specific to each user/individual.</a:t>
            </a:r>
            <a:endParaRPr sz="3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3850"/>
              <a:buFont typeface="Arial"/>
              <a:buNone/>
            </a:pPr>
            <a:r>
              <a:t/>
            </a:r>
            <a:endParaRPr sz="3850">
              <a:latin typeface="Arial"/>
              <a:ea typeface="Arial"/>
              <a:cs typeface="Arial"/>
              <a:sym typeface="Arial"/>
            </a:endParaRPr>
          </a:p>
          <a:p>
            <a:pPr indent="-399415" lvl="0" marL="411480" marR="5080" rtl="0" algn="l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850"/>
              <a:buFont typeface="Trebuchet MS"/>
              <a:buChar char="•"/>
            </a:pPr>
            <a:r>
              <a:rPr lang="en-US" sz="31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Recommendation systems are Artificial Intelligence based algorithms that skim through all  possible options and create a customised list of items that are interesting and relevant to an  individual. These results are based on their profile, search/browsing history, what other  people	with similar traits/demographics are watching, and how likely are you to watch those  movies.		This is achieved through predictive modelling and heuristics with the data available.</a:t>
            </a:r>
            <a:endParaRPr sz="3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54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22" name="Google Shape;322;p54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3" name="Google Shape;323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54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0"/>
            <a:ext cx="20104099" cy="1130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1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613" name="Google Shape;613;p81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614" name="Google Shape;614;p81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15" name="Google Shape;615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6" name="Google Shape;616;p81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7075" y="1634750"/>
            <a:ext cx="16806275" cy="911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2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625" name="Google Shape;625;p8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626" name="Google Shape;626;p82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27" name="Google Shape;627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8" name="Google Shape;628;p82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0825" y="1625225"/>
            <a:ext cx="17012525" cy="92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3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075" y="1407500"/>
            <a:ext cx="16912476" cy="93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4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644" name="Google Shape;644;p84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645" name="Google Shape;645;p84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46" name="Google Shape;646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7" name="Google Shape;647;p84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Google Shape;64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0825" y="1725250"/>
            <a:ext cx="17012524" cy="888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5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350" y="1933775"/>
            <a:ext cx="17015601" cy="93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6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325" y="1638550"/>
            <a:ext cx="17187474" cy="94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7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670" name="Google Shape;670;p87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671" name="Google Shape;671;p87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72" name="Google Shape;672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3" name="Google Shape;673;p87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575" y="1604175"/>
            <a:ext cx="17084351" cy="91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8"/>
          <p:cNvSpPr txBox="1"/>
          <p:nvPr>
            <p:ph type="title"/>
          </p:nvPr>
        </p:nvSpPr>
        <p:spPr>
          <a:xfrm>
            <a:off x="944900" y="1856793"/>
            <a:ext cx="3897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</p:txBody>
      </p:sp>
      <p:grpSp>
        <p:nvGrpSpPr>
          <p:cNvPr id="682" name="Google Shape;682;p88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683" name="Google Shape;683;p88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84" name="Google Shape;684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5" name="Google Shape;685;p88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313" y="3215877"/>
            <a:ext cx="16611034" cy="7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0" y="0"/>
            <a:ext cx="20104099" cy="1130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7075" y="1568075"/>
            <a:ext cx="17049976" cy="8822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9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5900"/>
            <a:ext cx="20222678" cy="1137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0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5900"/>
            <a:ext cx="20104099" cy="1137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850" y="-65900"/>
            <a:ext cx="20221949" cy="115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/>
          <p:nvPr>
            <p:ph type="title"/>
          </p:nvPr>
        </p:nvSpPr>
        <p:spPr>
          <a:xfrm>
            <a:off x="877578" y="1208068"/>
            <a:ext cx="102090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STATEMENTS</a:t>
            </a:r>
            <a:endParaRPr/>
          </a:p>
        </p:txBody>
      </p:sp>
      <p:sp>
        <p:nvSpPr>
          <p:cNvPr id="331" name="Google Shape;331;p55"/>
          <p:cNvSpPr txBox="1"/>
          <p:nvPr/>
        </p:nvSpPr>
        <p:spPr>
          <a:xfrm>
            <a:off x="877578" y="2838498"/>
            <a:ext cx="17287240" cy="1872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-502920" lvl="0" marL="514984" marR="508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SzPts val="4850"/>
              <a:buFont typeface="Trebuchet MS"/>
              <a:buChar char="•"/>
            </a:pPr>
            <a:r>
              <a:rPr b="1" lang="en-US" sz="3950">
                <a:latin typeface="Arial"/>
                <a:ea typeface="Arial"/>
                <a:cs typeface="Arial"/>
                <a:sym typeface="Arial"/>
              </a:rPr>
              <a:t>To build a Movie Recommendation System from the ground up to  recommend list of movies using the content based that attempts to guess  what a user may like based on the user activity.</a:t>
            </a:r>
            <a:endParaRPr sz="3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55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33" name="Google Shape;333;p55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4" name="Google Shape;334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" name="Google Shape;335;p55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802" y="6000820"/>
            <a:ext cx="6629011" cy="44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0"/>
            <a:ext cx="19778899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0"/>
            <a:ext cx="20222635" cy="113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2"/>
          <p:cNvSpPr txBox="1"/>
          <p:nvPr>
            <p:ph type="title"/>
          </p:nvPr>
        </p:nvSpPr>
        <p:spPr>
          <a:xfrm>
            <a:off x="961461" y="1385905"/>
            <a:ext cx="61278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CONCLUSION:</a:t>
            </a:r>
            <a:endParaRPr/>
          </a:p>
        </p:txBody>
      </p:sp>
      <p:sp>
        <p:nvSpPr>
          <p:cNvPr id="712" name="Google Shape;712;p92"/>
          <p:cNvSpPr txBox="1"/>
          <p:nvPr/>
        </p:nvSpPr>
        <p:spPr>
          <a:xfrm>
            <a:off x="956419" y="3244871"/>
            <a:ext cx="7380605" cy="231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19100" lvl="0" marL="431165" marR="5080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SzPts val="4050"/>
              <a:buFont typeface="Trebuchet MS"/>
              <a:buChar char="•"/>
            </a:pPr>
            <a:r>
              <a:rPr b="1" lang="en-US" sz="3300">
                <a:latin typeface="Arial"/>
                <a:ea typeface="Arial"/>
                <a:cs typeface="Arial"/>
                <a:sym typeface="Arial"/>
              </a:rPr>
              <a:t>Recommendation systems provide  content		for us by taking what other  people	recommend as well as our  selections into	account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p9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714" name="Google Shape;714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70998" y="3026479"/>
              <a:ext cx="9100342" cy="6248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5" name="Google Shape;715;p92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16" name="Google Shape;716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7" name="Google Shape;717;p92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3"/>
          <p:cNvSpPr txBox="1"/>
          <p:nvPr>
            <p:ph type="title"/>
          </p:nvPr>
        </p:nvSpPr>
        <p:spPr>
          <a:xfrm>
            <a:off x="961461" y="1385905"/>
            <a:ext cx="61278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CONCLUSION:</a:t>
            </a:r>
            <a:endParaRPr/>
          </a:p>
        </p:txBody>
      </p:sp>
      <p:sp>
        <p:nvSpPr>
          <p:cNvPr id="724" name="Google Shape;724;p93"/>
          <p:cNvSpPr txBox="1"/>
          <p:nvPr/>
        </p:nvSpPr>
        <p:spPr>
          <a:xfrm>
            <a:off x="956419" y="3244871"/>
            <a:ext cx="73806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19099" lvl="0" marL="431165" marR="5080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SzPts val="4050"/>
              <a:buFont typeface="Trebuchet MS"/>
              <a:buChar char="•"/>
            </a:pPr>
            <a:r>
              <a:rPr b="1" lang="en-US" sz="3300">
                <a:latin typeface="Arial"/>
                <a:ea typeface="Arial"/>
                <a:cs typeface="Arial"/>
                <a:sym typeface="Arial"/>
              </a:rPr>
              <a:t>Recommendation systems provide  content		for us by taking what other  people	recommend as well as our  selections into	account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5" name="Google Shape;725;p93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726" name="Google Shape;726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70998" y="3026479"/>
              <a:ext cx="9100341" cy="6248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93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28" name="Google Shape;728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9" name="Google Shape;729;p93"/>
          <p:cNvSpPr txBox="1"/>
          <p:nvPr/>
        </p:nvSpPr>
        <p:spPr>
          <a:xfrm>
            <a:off x="7376262" y="807740"/>
            <a:ext cx="4100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00"/>
            <a:ext cx="20104099" cy="1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4"/>
          <p:cNvSpPr txBox="1"/>
          <p:nvPr>
            <p:ph type="title"/>
          </p:nvPr>
        </p:nvSpPr>
        <p:spPr>
          <a:xfrm>
            <a:off x="1023729" y="1484914"/>
            <a:ext cx="61107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</a:t>
            </a:r>
            <a:endParaRPr/>
          </a:p>
        </p:txBody>
      </p:sp>
      <p:sp>
        <p:nvSpPr>
          <p:cNvPr id="737" name="Google Shape;737;p94"/>
          <p:cNvSpPr txBox="1"/>
          <p:nvPr/>
        </p:nvSpPr>
        <p:spPr>
          <a:xfrm>
            <a:off x="1023729" y="2960176"/>
            <a:ext cx="15562580" cy="676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75310" lvl="0" marL="5873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rebuchet MS"/>
              <a:buChar char="•"/>
            </a:pPr>
            <a:r>
              <a:rPr lang="en-US" sz="4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</a:t>
            </a:r>
            <a:r>
              <a:rPr lang="en-US" sz="4500" u="sng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4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.geeksfo</a:t>
            </a:r>
            <a:r>
              <a:rPr lang="en-US" sz="4500" u="sng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4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geeks.o</a:t>
            </a:r>
            <a:r>
              <a:rPr lang="en-US" sz="4500" u="sng">
                <a:latin typeface="Arial"/>
                <a:ea typeface="Arial"/>
                <a:cs typeface="Arial"/>
                <a:sym typeface="Arial"/>
              </a:rPr>
              <a:t>r</a:t>
            </a:r>
            <a:endParaRPr sz="4500">
              <a:latin typeface="Arial"/>
              <a:ea typeface="Arial"/>
              <a:cs typeface="Arial"/>
              <a:sym typeface="Arial"/>
            </a:endParaRPr>
          </a:p>
          <a:p>
            <a:pPr indent="0" lvl="0" marL="5873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g/python-implementation-of-movie-</a:t>
            </a:r>
            <a:r>
              <a:rPr lang="en-US" sz="4500" u="sng">
                <a:latin typeface="Arial"/>
                <a:ea typeface="Arial"/>
                <a:cs typeface="Arial"/>
                <a:sym typeface="Arial"/>
              </a:rPr>
              <a:t>	recommender-system/</a:t>
            </a:r>
            <a:endParaRPr sz="4500">
              <a:latin typeface="Arial"/>
              <a:ea typeface="Arial"/>
              <a:cs typeface="Arial"/>
              <a:sym typeface="Arial"/>
            </a:endParaRPr>
          </a:p>
          <a:p>
            <a:pPr indent="-575310" lvl="0" marL="587375" marR="3416300" rtl="0" algn="l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SzPts val="5500"/>
              <a:buFont typeface="Trebuchet MS"/>
              <a:buChar char="•"/>
            </a:pPr>
            <a:r>
              <a:rPr lang="en-US" sz="4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</a:t>
            </a:r>
            <a:r>
              <a:rPr lang="en-US" sz="4500" u="sng">
                <a:latin typeface="Arial"/>
                <a:ea typeface="Arial"/>
                <a:cs typeface="Arial"/>
                <a:sym typeface="Arial"/>
              </a:rPr>
              <a:t>w.mygr 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eatlearning.com/blog/masterclass-on-movie- 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u="sng">
                <a:latin typeface="Arial"/>
                <a:ea typeface="Arial"/>
                <a:cs typeface="Arial"/>
                <a:sym typeface="Arial"/>
              </a:rPr>
              <a:t>recommendation-system/</a:t>
            </a:r>
            <a:endParaRPr sz="4500">
              <a:latin typeface="Arial"/>
              <a:ea typeface="Arial"/>
              <a:cs typeface="Arial"/>
              <a:sym typeface="Arial"/>
            </a:endParaRPr>
          </a:p>
          <a:p>
            <a:pPr indent="-575310" lvl="0" marL="587375" marR="0" rtl="0" algn="l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SzPts val="5500"/>
              <a:buFont typeface="Trebuchet MS"/>
              <a:buChar char="•"/>
            </a:pPr>
            <a:r>
              <a:rPr lang="en-US" sz="4500" u="sng">
                <a:latin typeface="Arial"/>
                <a:ea typeface="Arial"/>
                <a:cs typeface="Arial"/>
                <a:sym typeface="Arial"/>
              </a:rPr>
              <a:t>https://data-flair.training/blogs/data-science-r-movie-</a:t>
            </a:r>
            <a:endParaRPr sz="4500">
              <a:latin typeface="Arial"/>
              <a:ea typeface="Arial"/>
              <a:cs typeface="Arial"/>
              <a:sym typeface="Arial"/>
            </a:endParaRPr>
          </a:p>
          <a:p>
            <a:pPr indent="0" lvl="0" marL="5873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u="sng">
                <a:latin typeface="Arial"/>
                <a:ea typeface="Arial"/>
                <a:cs typeface="Arial"/>
                <a:sym typeface="Arial"/>
              </a:rPr>
              <a:t>recommendation/</a:t>
            </a:r>
            <a:endParaRPr sz="4500">
              <a:latin typeface="Arial"/>
              <a:ea typeface="Arial"/>
              <a:cs typeface="Arial"/>
              <a:sym typeface="Arial"/>
            </a:endParaRPr>
          </a:p>
          <a:p>
            <a:pPr indent="-575310" lvl="0" marL="587375" marR="173990" rtl="0" algn="l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SzPts val="5500"/>
              <a:buFont typeface="Trebuchet MS"/>
              <a:buChar char="•"/>
            </a:pPr>
            <a:r>
              <a:rPr lang="en-US" sz="4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http://www.riejournal.com/ 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 article_106395_c6c0038f1bf5d4c421bd552d0541d6be.pdf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8" name="Google Shape;738;p94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739" name="Google Shape;739;p94"/>
            <p:cNvSpPr/>
            <p:nvPr/>
          </p:nvSpPr>
          <p:spPr>
            <a:xfrm>
              <a:off x="0" y="0"/>
              <a:ext cx="20104100" cy="11308715"/>
            </a:xfrm>
            <a:custGeom>
              <a:rect b="b" l="l" r="r" t="t"/>
              <a:pathLst>
                <a:path extrusionOk="0" h="11308715" w="20104100">
                  <a:moveTo>
                    <a:pt x="0" y="56"/>
                  </a:moveTo>
                  <a:lnTo>
                    <a:pt x="20103745" y="56"/>
                  </a:lnTo>
                  <a:lnTo>
                    <a:pt x="20103745" y="11308321"/>
                  </a:lnTo>
                  <a:lnTo>
                    <a:pt x="0" y="11308321"/>
                  </a:lnTo>
                  <a:lnTo>
                    <a:pt x="0" y="56"/>
                  </a:lnTo>
                  <a:close/>
                </a:path>
              </a:pathLst>
            </a:custGeom>
            <a:noFill/>
            <a:ln cap="flat" cmpd="sng" w="14397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40" name="Google Shape;740;p9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97435" y="94989"/>
              <a:ext cx="7415933" cy="647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1" name="Google Shape;741;p94"/>
          <p:cNvSpPr txBox="1"/>
          <p:nvPr/>
        </p:nvSpPr>
        <p:spPr>
          <a:xfrm>
            <a:off x="7376262" y="807740"/>
            <a:ext cx="4100829" cy="27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(Permanently Affiliated to University of Mumbai)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2" name="Google Shape;742;p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400"/>
            <a:ext cx="20104099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4"/>
          <p:cNvSpPr txBox="1"/>
          <p:nvPr/>
        </p:nvSpPr>
        <p:spPr>
          <a:xfrm>
            <a:off x="2727075" y="3082275"/>
            <a:ext cx="5293800" cy="3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-US" sz="9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</a:t>
            </a:r>
            <a:endParaRPr b="1"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You</a:t>
            </a:r>
            <a:endParaRPr b="1"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6"/>
          <p:cNvSpPr txBox="1"/>
          <p:nvPr>
            <p:ph idx="1" type="body"/>
          </p:nvPr>
        </p:nvSpPr>
        <p:spPr>
          <a:xfrm>
            <a:off x="978009" y="3694220"/>
            <a:ext cx="92265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5875"/>
            <a:ext cx="20222635" cy="1137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6"/>
          <p:cNvSpPr txBox="1"/>
          <p:nvPr/>
        </p:nvSpPr>
        <p:spPr>
          <a:xfrm>
            <a:off x="6405200" y="4583325"/>
            <a:ext cx="195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</a:t>
            </a:r>
            <a:endParaRPr sz="3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7"/>
          <p:cNvSpPr txBox="1"/>
          <p:nvPr>
            <p:ph idx="1" type="body"/>
          </p:nvPr>
        </p:nvSpPr>
        <p:spPr>
          <a:xfrm>
            <a:off x="978009" y="3694220"/>
            <a:ext cx="92265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5" y="-65875"/>
            <a:ext cx="20105525" cy="115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325" y="320825"/>
            <a:ext cx="17118726" cy="1051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8"/>
          <p:cNvSpPr txBox="1"/>
          <p:nvPr>
            <p:ph idx="1" type="body"/>
          </p:nvPr>
        </p:nvSpPr>
        <p:spPr>
          <a:xfrm>
            <a:off x="978009" y="3694220"/>
            <a:ext cx="92265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4" y="-152400"/>
            <a:ext cx="20376485" cy="1146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9"/>
          <p:cNvSpPr txBox="1"/>
          <p:nvPr>
            <p:ph idx="1" type="body"/>
          </p:nvPr>
        </p:nvSpPr>
        <p:spPr>
          <a:xfrm>
            <a:off x="978009" y="3694220"/>
            <a:ext cx="92265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20376826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>
            <p:ph type="title"/>
          </p:nvPr>
        </p:nvSpPr>
        <p:spPr>
          <a:xfrm>
            <a:off x="1023729" y="1407508"/>
            <a:ext cx="6948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60"/>
          <p:cNvSpPr txBox="1"/>
          <p:nvPr>
            <p:ph idx="1" type="body"/>
          </p:nvPr>
        </p:nvSpPr>
        <p:spPr>
          <a:xfrm>
            <a:off x="978009" y="3694220"/>
            <a:ext cx="92265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425" y="-65875"/>
            <a:ext cx="20264525" cy="115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ackathon Project Proposal by Slidesgo">
  <a:themeElements>
    <a:clrScheme name="Simple Light">
      <a:dk1>
        <a:srgbClr val="FFFFFF"/>
      </a:dk1>
      <a:lt1>
        <a:srgbClr val="EB008B"/>
      </a:lt1>
      <a:dk2>
        <a:srgbClr val="1F1A6B"/>
      </a:dk2>
      <a:lt2>
        <a:srgbClr val="00AD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